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306" r:id="rId3"/>
    <p:sldId id="321" r:id="rId4"/>
    <p:sldId id="323" r:id="rId5"/>
    <p:sldId id="320" r:id="rId6"/>
    <p:sldId id="286" r:id="rId7"/>
  </p:sldIdLst>
  <p:sldSz cx="9144000" cy="5143500" type="screen16x9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D1"/>
    <a:srgbClr val="223366"/>
    <a:srgbClr val="00DD64"/>
    <a:srgbClr val="00DE64"/>
    <a:srgbClr val="ECEEEF"/>
    <a:srgbClr val="78909C"/>
    <a:srgbClr val="CC0000"/>
    <a:srgbClr val="008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7929" autoAdjust="0"/>
  </p:normalViewPr>
  <p:slideViewPr>
    <p:cSldViewPr snapToGrid="0">
      <p:cViewPr varScale="1">
        <p:scale>
          <a:sx n="57" d="100"/>
          <a:sy n="57" d="100"/>
        </p:scale>
        <p:origin x="7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2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pPr lvl="0"/>
            <a:endParaRPr noProof="0"/>
          </a:p>
        </p:txBody>
      </p:sp>
    </p:spTree>
    <p:extLst>
      <p:ext uri="{BB962C8B-B14F-4D97-AF65-F5344CB8AC3E}">
        <p14:creationId xmlns:p14="http://schemas.microsoft.com/office/powerpoint/2010/main" val="2738514781"/>
      </p:ext>
    </p:extLst>
  </p:cSld>
  <p:clrMap bg1="lt1" tx1="dk1" bg2="dk2" tx2="lt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62"/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15363" name="Shape 6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42575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108"/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17411" name="Shape 109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22567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108"/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23555" name="Shape 109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66483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108"/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17411" name="Shape 109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50159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108"/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17411" name="Shape 109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0740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hape 62"/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44035" name="Shape 6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16052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anchor="b"/>
          <a:lstStyle>
            <a:lvl1pPr algn="ctr" rtl="0">
              <a:spcBef>
                <a:spcPts val="0"/>
              </a:spcBef>
              <a:buSzPct val="100000"/>
              <a:defRPr sz="5200"/>
            </a:lvl1pPr>
            <a:lvl2pPr algn="ctr" rtl="0">
              <a:spcBef>
                <a:spcPts val="0"/>
              </a:spcBef>
              <a:buSzPct val="100000"/>
              <a:defRPr sz="5200"/>
            </a:lvl2pPr>
            <a:lvl3pPr algn="ctr" rtl="0">
              <a:spcBef>
                <a:spcPts val="0"/>
              </a:spcBef>
              <a:buSzPct val="100000"/>
              <a:defRPr sz="5200"/>
            </a:lvl3pPr>
            <a:lvl4pPr algn="ctr" rtl="0">
              <a:spcBef>
                <a:spcPts val="0"/>
              </a:spcBef>
              <a:buSzPct val="100000"/>
              <a:defRPr sz="5200"/>
            </a:lvl4pPr>
            <a:lvl5pPr algn="ctr" rtl="0">
              <a:spcBef>
                <a:spcPts val="0"/>
              </a:spcBef>
              <a:buSzPct val="100000"/>
              <a:defRPr sz="5200"/>
            </a:lvl5pPr>
            <a:lvl6pPr algn="ctr" rtl="0">
              <a:spcBef>
                <a:spcPts val="0"/>
              </a:spcBef>
              <a:buSzPct val="100000"/>
              <a:defRPr sz="5200"/>
            </a:lvl6pPr>
            <a:lvl7pPr algn="ctr" rtl="0">
              <a:spcBef>
                <a:spcPts val="0"/>
              </a:spcBef>
              <a:buSzPct val="100000"/>
              <a:defRPr sz="5200"/>
            </a:lvl7pPr>
            <a:lvl8pPr algn="ctr" rtl="0">
              <a:spcBef>
                <a:spcPts val="0"/>
              </a:spcBef>
              <a:buSzPct val="100000"/>
              <a:defRPr sz="5200"/>
            </a:lvl8pPr>
            <a:lvl9pPr algn="ctr" rtl="0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4" name="Shape 11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C04BE4D-FD22-4DC8-BCD4-99AFFE4B270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0351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anchor="ctr"/>
          <a:lstStyle>
            <a:lvl1pPr algn="ctr" rtl="0">
              <a:spcBef>
                <a:spcPts val="0"/>
              </a:spcBef>
              <a:buSzPct val="100000"/>
              <a:defRPr sz="3600"/>
            </a:lvl1pPr>
            <a:lvl2pPr algn="ctr" rtl="0">
              <a:spcBef>
                <a:spcPts val="0"/>
              </a:spcBef>
              <a:buSzPct val="100000"/>
              <a:defRPr sz="3600"/>
            </a:lvl2pPr>
            <a:lvl3pPr algn="ctr" rtl="0">
              <a:spcBef>
                <a:spcPts val="0"/>
              </a:spcBef>
              <a:buSzPct val="100000"/>
              <a:defRPr sz="3600"/>
            </a:lvl3pPr>
            <a:lvl4pPr algn="ctr" rtl="0">
              <a:spcBef>
                <a:spcPts val="0"/>
              </a:spcBef>
              <a:buSzPct val="100000"/>
              <a:defRPr sz="3600"/>
            </a:lvl4pPr>
            <a:lvl5pPr algn="ctr" rtl="0">
              <a:spcBef>
                <a:spcPts val="0"/>
              </a:spcBef>
              <a:buSzPct val="100000"/>
              <a:defRPr sz="3600"/>
            </a:lvl5pPr>
            <a:lvl6pPr algn="ctr" rtl="0">
              <a:spcBef>
                <a:spcPts val="0"/>
              </a:spcBef>
              <a:buSzPct val="100000"/>
              <a:defRPr sz="3600"/>
            </a:lvl6pPr>
            <a:lvl7pPr algn="ctr" rtl="0">
              <a:spcBef>
                <a:spcPts val="0"/>
              </a:spcBef>
              <a:buSzPct val="100000"/>
              <a:defRPr sz="3600"/>
            </a:lvl7pPr>
            <a:lvl8pPr algn="ctr" rtl="0">
              <a:spcBef>
                <a:spcPts val="0"/>
              </a:spcBef>
              <a:buSzPct val="100000"/>
              <a:defRPr sz="3600"/>
            </a:lvl8pPr>
            <a:lvl9pPr algn="ctr" rtl="0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3" name="Shape 14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305423D-C843-4E2B-A102-00A6C58ABD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203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8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6F1F00E-964E-4186-A852-301DFFB6AC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927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/>
          <a:lstStyle>
            <a:lvl1pPr rtl="0">
              <a:spcBef>
                <a:spcPts val="0"/>
              </a:spcBef>
              <a:buSzPct val="100000"/>
              <a:defRPr sz="1400"/>
            </a:lvl1pPr>
            <a:lvl2pPr rtl="0">
              <a:spcBef>
                <a:spcPts val="0"/>
              </a:spcBef>
              <a:buSzPct val="100000"/>
              <a:defRPr sz="1200"/>
            </a:lvl2pPr>
            <a:lvl3pPr rtl="0">
              <a:spcBef>
                <a:spcPts val="0"/>
              </a:spcBef>
              <a:buSzPct val="100000"/>
              <a:defRPr sz="1200"/>
            </a:lvl3pPr>
            <a:lvl4pPr rtl="0">
              <a:spcBef>
                <a:spcPts val="0"/>
              </a:spcBef>
              <a:buSzPct val="100000"/>
              <a:defRPr sz="1200"/>
            </a:lvl4pPr>
            <a:lvl5pPr rtl="0">
              <a:spcBef>
                <a:spcPts val="0"/>
              </a:spcBef>
              <a:buSzPct val="100000"/>
              <a:defRPr sz="1200"/>
            </a:lvl5pPr>
            <a:lvl6pPr rtl="0">
              <a:spcBef>
                <a:spcPts val="0"/>
              </a:spcBef>
              <a:buSzPct val="100000"/>
              <a:defRPr sz="1200"/>
            </a:lvl6pPr>
            <a:lvl7pPr rtl="0">
              <a:spcBef>
                <a:spcPts val="0"/>
              </a:spcBef>
              <a:buSzPct val="100000"/>
              <a:defRPr sz="1200"/>
            </a:lvl7pPr>
            <a:lvl8pPr rtl="0">
              <a:spcBef>
                <a:spcPts val="0"/>
              </a:spcBef>
              <a:buSzPct val="100000"/>
              <a:defRPr sz="1200"/>
            </a:lvl8pPr>
            <a:lvl9pPr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/>
          <a:lstStyle>
            <a:lvl1pPr rtl="0">
              <a:spcBef>
                <a:spcPts val="0"/>
              </a:spcBef>
              <a:buSzPct val="100000"/>
              <a:defRPr sz="1400"/>
            </a:lvl1pPr>
            <a:lvl2pPr rtl="0">
              <a:spcBef>
                <a:spcPts val="0"/>
              </a:spcBef>
              <a:buSzPct val="100000"/>
              <a:defRPr sz="1200"/>
            </a:lvl2pPr>
            <a:lvl3pPr rtl="0">
              <a:spcBef>
                <a:spcPts val="0"/>
              </a:spcBef>
              <a:buSzPct val="100000"/>
              <a:defRPr sz="1200"/>
            </a:lvl3pPr>
            <a:lvl4pPr rtl="0">
              <a:spcBef>
                <a:spcPts val="0"/>
              </a:spcBef>
              <a:buSzPct val="100000"/>
              <a:defRPr sz="1200"/>
            </a:lvl4pPr>
            <a:lvl5pPr rtl="0">
              <a:spcBef>
                <a:spcPts val="0"/>
              </a:spcBef>
              <a:buSzPct val="100000"/>
              <a:defRPr sz="1200"/>
            </a:lvl5pPr>
            <a:lvl6pPr rtl="0">
              <a:spcBef>
                <a:spcPts val="0"/>
              </a:spcBef>
              <a:buSzPct val="100000"/>
              <a:defRPr sz="1200"/>
            </a:lvl6pPr>
            <a:lvl7pPr rtl="0">
              <a:spcBef>
                <a:spcPts val="0"/>
              </a:spcBef>
              <a:buSzPct val="100000"/>
              <a:defRPr sz="1200"/>
            </a:lvl7pPr>
            <a:lvl8pPr rtl="0">
              <a:spcBef>
                <a:spcPts val="0"/>
              </a:spcBef>
              <a:buSzPct val="100000"/>
              <a:defRPr sz="1200"/>
            </a:lvl8pPr>
            <a:lvl9pPr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5" name="Shape 23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380B883-2C79-4A86-8BBF-D634E380B6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273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26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BA934B7-4348-494E-8C5F-BAADE4E10D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6795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anchor="b"/>
          <a:lstStyle>
            <a:lvl1pPr rtl="0">
              <a:spcBef>
                <a:spcPts val="0"/>
              </a:spcBef>
              <a:buSzPct val="100000"/>
              <a:defRPr sz="2400"/>
            </a:lvl1pPr>
            <a:lvl2pPr rtl="0">
              <a:spcBef>
                <a:spcPts val="0"/>
              </a:spcBef>
              <a:buSzPct val="100000"/>
              <a:defRPr sz="2400"/>
            </a:lvl2pPr>
            <a:lvl3pPr rtl="0">
              <a:spcBef>
                <a:spcPts val="0"/>
              </a:spcBef>
              <a:buSzPct val="100000"/>
              <a:defRPr sz="2400"/>
            </a:lvl3pPr>
            <a:lvl4pPr rtl="0">
              <a:spcBef>
                <a:spcPts val="0"/>
              </a:spcBef>
              <a:buSzPct val="100000"/>
              <a:defRPr sz="2400"/>
            </a:lvl4pPr>
            <a:lvl5pPr rtl="0">
              <a:spcBef>
                <a:spcPts val="0"/>
              </a:spcBef>
              <a:buSzPct val="100000"/>
              <a:defRPr sz="2400"/>
            </a:lvl5pPr>
            <a:lvl6pPr rtl="0">
              <a:spcBef>
                <a:spcPts val="0"/>
              </a:spcBef>
              <a:buSzPct val="100000"/>
              <a:defRPr sz="2400"/>
            </a:lvl6pPr>
            <a:lvl7pPr rtl="0">
              <a:spcBef>
                <a:spcPts val="0"/>
              </a:spcBef>
              <a:buSzPct val="100000"/>
              <a:defRPr sz="2400"/>
            </a:lvl7pPr>
            <a:lvl8pPr rtl="0">
              <a:spcBef>
                <a:spcPts val="0"/>
              </a:spcBef>
              <a:buSzPct val="100000"/>
              <a:defRPr sz="2400"/>
            </a:lvl8pPr>
            <a:lvl9pPr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/>
          <a:lstStyle>
            <a:lvl1pPr rtl="0">
              <a:spcBef>
                <a:spcPts val="0"/>
              </a:spcBef>
              <a:buSzPct val="100000"/>
              <a:defRPr sz="1200"/>
            </a:lvl1pPr>
            <a:lvl2pPr rtl="0">
              <a:spcBef>
                <a:spcPts val="0"/>
              </a:spcBef>
              <a:buSzPct val="100000"/>
              <a:defRPr sz="1200"/>
            </a:lvl2pPr>
            <a:lvl3pPr rtl="0">
              <a:spcBef>
                <a:spcPts val="0"/>
              </a:spcBef>
              <a:buSzPct val="100000"/>
              <a:defRPr sz="1200"/>
            </a:lvl3pPr>
            <a:lvl4pPr rtl="0">
              <a:spcBef>
                <a:spcPts val="0"/>
              </a:spcBef>
              <a:buSzPct val="100000"/>
              <a:defRPr sz="1200"/>
            </a:lvl4pPr>
            <a:lvl5pPr rtl="0">
              <a:spcBef>
                <a:spcPts val="0"/>
              </a:spcBef>
              <a:buSzPct val="100000"/>
              <a:defRPr sz="1200"/>
            </a:lvl5pPr>
            <a:lvl6pPr rtl="0">
              <a:spcBef>
                <a:spcPts val="0"/>
              </a:spcBef>
              <a:buSzPct val="100000"/>
              <a:defRPr sz="1200"/>
            </a:lvl6pPr>
            <a:lvl7pPr rtl="0">
              <a:spcBef>
                <a:spcPts val="0"/>
              </a:spcBef>
              <a:buSzPct val="100000"/>
              <a:defRPr sz="1200"/>
            </a:lvl7pPr>
            <a:lvl8pPr rtl="0">
              <a:spcBef>
                <a:spcPts val="0"/>
              </a:spcBef>
              <a:buSzPct val="100000"/>
              <a:defRPr sz="1200"/>
            </a:lvl8pPr>
            <a:lvl9pPr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" name="Shape 30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1DF9093-BDF5-4906-8E7C-A2FE446F41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365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="ctr"/>
          <a:lstStyle>
            <a:lvl1pPr rtl="0">
              <a:spcBef>
                <a:spcPts val="0"/>
              </a:spcBef>
              <a:buSzPct val="100000"/>
              <a:defRPr sz="4800"/>
            </a:lvl1pPr>
            <a:lvl2pPr rtl="0">
              <a:spcBef>
                <a:spcPts val="0"/>
              </a:spcBef>
              <a:buSzPct val="100000"/>
              <a:defRPr sz="4800"/>
            </a:lvl2pPr>
            <a:lvl3pPr rtl="0">
              <a:spcBef>
                <a:spcPts val="0"/>
              </a:spcBef>
              <a:buSzPct val="100000"/>
              <a:defRPr sz="4800"/>
            </a:lvl3pPr>
            <a:lvl4pPr rtl="0">
              <a:spcBef>
                <a:spcPts val="0"/>
              </a:spcBef>
              <a:buSzPct val="100000"/>
              <a:defRPr sz="4800"/>
            </a:lvl4pPr>
            <a:lvl5pPr rtl="0">
              <a:spcBef>
                <a:spcPts val="0"/>
              </a:spcBef>
              <a:buSzPct val="100000"/>
              <a:defRPr sz="4800"/>
            </a:lvl5pPr>
            <a:lvl6pPr rtl="0">
              <a:spcBef>
                <a:spcPts val="0"/>
              </a:spcBef>
              <a:buSzPct val="100000"/>
              <a:defRPr sz="4800"/>
            </a:lvl6pPr>
            <a:lvl7pPr rtl="0">
              <a:spcBef>
                <a:spcPts val="0"/>
              </a:spcBef>
              <a:buSzPct val="100000"/>
              <a:defRPr sz="4800"/>
            </a:lvl7pPr>
            <a:lvl8pPr rtl="0">
              <a:spcBef>
                <a:spcPts val="0"/>
              </a:spcBef>
              <a:buSzPct val="100000"/>
              <a:defRPr sz="4800"/>
            </a:lvl8pPr>
            <a:lvl9pPr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" name="Shape 33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94C8BF2-C35E-40EB-BED0-F471A499D6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3067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5"/>
          <p:cNvSpPr>
            <a:spLocks noChangeArrowheads="1"/>
          </p:cNvSpPr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/>
          </a:p>
        </p:txBody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anchor="b"/>
          <a:lstStyle>
            <a:lvl1pPr algn="ctr" rtl="0">
              <a:spcBef>
                <a:spcPts val="0"/>
              </a:spcBef>
              <a:buSzPct val="100000"/>
              <a:defRPr sz="4200"/>
            </a:lvl1pPr>
            <a:lvl2pPr algn="ctr" rtl="0">
              <a:spcBef>
                <a:spcPts val="0"/>
              </a:spcBef>
              <a:buSzPct val="100000"/>
              <a:defRPr sz="4200"/>
            </a:lvl2pPr>
            <a:lvl3pPr algn="ctr" rtl="0">
              <a:spcBef>
                <a:spcPts val="0"/>
              </a:spcBef>
              <a:buSzPct val="100000"/>
              <a:defRPr sz="4200"/>
            </a:lvl3pPr>
            <a:lvl4pPr algn="ctr" rtl="0">
              <a:spcBef>
                <a:spcPts val="0"/>
              </a:spcBef>
              <a:buSzPct val="100000"/>
              <a:defRPr sz="4200"/>
            </a:lvl4pPr>
            <a:lvl5pPr algn="ctr" rtl="0">
              <a:spcBef>
                <a:spcPts val="0"/>
              </a:spcBef>
              <a:buSzPct val="100000"/>
              <a:defRPr sz="4200"/>
            </a:lvl5pPr>
            <a:lvl6pPr algn="ctr" rtl="0">
              <a:spcBef>
                <a:spcPts val="0"/>
              </a:spcBef>
              <a:buSzPct val="100000"/>
              <a:defRPr sz="4200"/>
            </a:lvl6pPr>
            <a:lvl7pPr algn="ctr" rtl="0">
              <a:spcBef>
                <a:spcPts val="0"/>
              </a:spcBef>
              <a:buSzPct val="100000"/>
              <a:defRPr sz="4200"/>
            </a:lvl7pPr>
            <a:lvl8pPr algn="ctr" rtl="0">
              <a:spcBef>
                <a:spcPts val="0"/>
              </a:spcBef>
              <a:buSzPct val="100000"/>
              <a:defRPr sz="4200"/>
            </a:lvl8pPr>
            <a:lvl9pPr algn="ctr" rtl="0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anchor="ctr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39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8097B2E-480C-49DA-B6A3-3DBE60AF03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3973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="ctr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3" name="Shape 42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1331884-0D13-483C-9B4D-D62FC341CB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826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anchor="b"/>
          <a:lstStyle>
            <a:lvl1pPr algn="ctr" rtl="0">
              <a:spcBef>
                <a:spcPts val="0"/>
              </a:spcBef>
              <a:buSzPct val="100000"/>
              <a:defRPr sz="12000"/>
            </a:lvl1pPr>
            <a:lvl2pPr algn="ctr" rtl="0">
              <a:spcBef>
                <a:spcPts val="0"/>
              </a:spcBef>
              <a:buSzPct val="100000"/>
              <a:defRPr sz="12000"/>
            </a:lvl2pPr>
            <a:lvl3pPr algn="ctr" rtl="0">
              <a:spcBef>
                <a:spcPts val="0"/>
              </a:spcBef>
              <a:buSzPct val="100000"/>
              <a:defRPr sz="12000"/>
            </a:lvl3pPr>
            <a:lvl4pPr algn="ctr" rtl="0">
              <a:spcBef>
                <a:spcPts val="0"/>
              </a:spcBef>
              <a:buSzPct val="100000"/>
              <a:defRPr sz="12000"/>
            </a:lvl4pPr>
            <a:lvl5pPr algn="ctr" rtl="0">
              <a:spcBef>
                <a:spcPts val="0"/>
              </a:spcBef>
              <a:buSzPct val="100000"/>
              <a:defRPr sz="12000"/>
            </a:lvl5pPr>
            <a:lvl6pPr algn="ctr" rtl="0">
              <a:spcBef>
                <a:spcPts val="0"/>
              </a:spcBef>
              <a:buSzPct val="100000"/>
              <a:defRPr sz="12000"/>
            </a:lvl6pPr>
            <a:lvl7pPr algn="ctr" rtl="0">
              <a:spcBef>
                <a:spcPts val="0"/>
              </a:spcBef>
              <a:buSzPct val="100000"/>
              <a:defRPr sz="12000"/>
            </a:lvl7pPr>
            <a:lvl8pPr algn="ctr" rtl="0">
              <a:spcBef>
                <a:spcPts val="0"/>
              </a:spcBef>
              <a:buSzPct val="100000"/>
              <a:defRPr sz="12000"/>
            </a:lvl8pPr>
            <a:lvl9pPr algn="ctr" rtl="0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/>
          <a:lstStyle>
            <a:lvl1pPr algn="ctr" rtl="0">
              <a:spcBef>
                <a:spcPts val="0"/>
              </a:spcBef>
              <a:defRPr/>
            </a:lvl1pPr>
            <a:lvl2pPr algn="ctr" rtl="0">
              <a:spcBef>
                <a:spcPts val="0"/>
              </a:spcBef>
              <a:defRPr/>
            </a:lvl2pPr>
            <a:lvl3pPr algn="ctr" rtl="0">
              <a:spcBef>
                <a:spcPts val="0"/>
              </a:spcBef>
              <a:defRPr/>
            </a:lvl3pPr>
            <a:lvl4pPr algn="ctr" rtl="0">
              <a:spcBef>
                <a:spcPts val="0"/>
              </a:spcBef>
              <a:defRPr/>
            </a:lvl4pPr>
            <a:lvl5pPr algn="ctr" rtl="0">
              <a:spcBef>
                <a:spcPts val="0"/>
              </a:spcBef>
              <a:defRPr/>
            </a:lvl5pPr>
            <a:lvl6pPr algn="ctr" rtl="0">
              <a:spcBef>
                <a:spcPts val="0"/>
              </a:spcBef>
              <a:defRPr/>
            </a:lvl6pPr>
            <a:lvl7pPr algn="ctr" rtl="0">
              <a:spcBef>
                <a:spcPts val="0"/>
              </a:spcBef>
              <a:defRPr/>
            </a:lvl7pPr>
            <a:lvl8pPr algn="ctr" rtl="0">
              <a:spcBef>
                <a:spcPts val="0"/>
              </a:spcBef>
              <a:defRPr/>
            </a:lvl8pPr>
            <a:lvl9pPr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6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1037B63-4E19-4344-9807-D168B95D80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479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8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A53CCCF-0D9B-4D75-BA52-A3F27296BC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2200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5"/>
          <p:cNvSpPr txBox="1">
            <a:spLocks noGrp="1"/>
          </p:cNvSpPr>
          <p:nvPr>
            <p:ph type="title"/>
          </p:nvPr>
        </p:nvSpPr>
        <p:spPr bwMode="auto">
          <a:xfrm>
            <a:off x="311150" y="444500"/>
            <a:ext cx="85217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smtClean="0">
              <a:sym typeface="Arial" panose="020B0604020202020204" pitchFamily="34" charset="0"/>
            </a:endParaRPr>
          </a:p>
        </p:txBody>
      </p:sp>
      <p:sp>
        <p:nvSpPr>
          <p:cNvPr id="1027" name="Shape 6"/>
          <p:cNvSpPr txBox="1">
            <a:spLocks noGrp="1"/>
          </p:cNvSpPr>
          <p:nvPr>
            <p:ph type="body" idx="1"/>
          </p:nvPr>
        </p:nvSpPr>
        <p:spPr bwMode="auto">
          <a:xfrm>
            <a:off x="311150" y="1152525"/>
            <a:ext cx="85217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smtClean="0">
              <a:sym typeface="Arial" panose="020B0604020202020204" pitchFamily="34" charset="0"/>
            </a:endParaRPr>
          </a:p>
        </p:txBody>
      </p:sp>
      <p:sp>
        <p:nvSpPr>
          <p:cNvPr id="1028" name="Shape 7"/>
          <p:cNvSpPr txBox="1">
            <a:spLocks noGrp="1"/>
          </p:cNvSpPr>
          <p:nvPr>
            <p:ph type="sldNum" idx="12"/>
          </p:nvPr>
        </p:nvSpPr>
        <p:spPr bwMode="auto">
          <a:xfrm>
            <a:off x="8472488" y="4662488"/>
            <a:ext cx="5492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EE8127B9-B786-4AF5-B68A-315318168A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yvk@uanic.net" TargetMode="External"/><Relationship Id="rId4" Type="http://schemas.openxmlformats.org/officeDocument/2006/relationships/hyperlink" Target="mailto:ceo@num.net.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339" name="Shape 57"/>
          <p:cNvCxnSpPr>
            <a:cxnSpLocks noChangeShapeType="1"/>
          </p:cNvCxnSpPr>
          <p:nvPr/>
        </p:nvCxnSpPr>
        <p:spPr bwMode="auto">
          <a:xfrm>
            <a:off x="1690688" y="1620838"/>
            <a:ext cx="0" cy="1901825"/>
          </a:xfrm>
          <a:prstGeom prst="straightConnector1">
            <a:avLst/>
          </a:prstGeom>
          <a:noFill/>
          <a:ln w="19050">
            <a:solidFill>
              <a:srgbClr val="D9D9D9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0" name="Shape 55"/>
          <p:cNvSpPr txBox="1">
            <a:spLocks/>
          </p:cNvSpPr>
          <p:nvPr/>
        </p:nvSpPr>
        <p:spPr bwMode="auto">
          <a:xfrm>
            <a:off x="298450" y="495300"/>
            <a:ext cx="8629650" cy="278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46000"/>
            </a:pPr>
            <a:r>
              <a:rPr lang="en-US" altLang="ru-RU" sz="3800" b="1" dirty="0"/>
              <a:t>Technological and administrative aspects of the formation of the </a:t>
            </a:r>
            <a:r>
              <a:rPr lang="en-US" altLang="ru-RU" sz="3800" b="1" dirty="0" smtClean="0"/>
              <a:t>Internet critical infrastructure</a:t>
            </a:r>
            <a:endParaRPr lang="ru-RU" altLang="ru-RU" sz="3800" b="1" dirty="0"/>
          </a:p>
        </p:txBody>
      </p:sp>
      <p:sp>
        <p:nvSpPr>
          <p:cNvPr id="8" name="Shape 90"/>
          <p:cNvSpPr txBox="1"/>
          <p:nvPr/>
        </p:nvSpPr>
        <p:spPr>
          <a:xfrm>
            <a:off x="3209925" y="3522663"/>
            <a:ext cx="5287963" cy="8318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360363" eaLnBrk="1" fontAlgn="auto" hangingPunct="1">
              <a:defRPr/>
            </a:pPr>
            <a:r>
              <a:rPr lang="en-US" sz="2000" b="1" kern="0" dirty="0" smtClean="0"/>
              <a:t>Yuri Kargapolov</a:t>
            </a:r>
          </a:p>
          <a:p>
            <a:pPr marL="360363" eaLnBrk="1" fontAlgn="auto" hangingPunct="1">
              <a:defRPr/>
            </a:pPr>
            <a:r>
              <a:rPr lang="en-US" sz="2000" b="1" kern="0" dirty="0" smtClean="0"/>
              <a:t>CEO of the Ukrainian Numbering, Addressing and Naming Operation Center, Consortium</a:t>
            </a:r>
            <a:endParaRPr lang="en-US" sz="2000" b="1" kern="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2041">
            <a:off x="348507" y="3389443"/>
            <a:ext cx="7619047" cy="926446"/>
          </a:xfrm>
          <a:prstGeom prst="rect">
            <a:avLst/>
          </a:prstGeom>
        </p:spPr>
      </p:pic>
      <p:pic>
        <p:nvPicPr>
          <p:cNvPr id="16386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8623300" y="114300"/>
            <a:ext cx="450850" cy="393700"/>
          </a:xfrm>
          <a:noFill/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67D0F33C-40A3-43D2-8DBA-EE52152729D2}" type="slidenum">
              <a:rPr lang="ru-RU" altLang="ru-RU" b="1" smtClean="0">
                <a:solidFill>
                  <a:schemeClr val="bg1"/>
                </a:solidFill>
              </a:rPr>
              <a:pPr/>
              <a:t>2</a:t>
            </a:fld>
            <a:endParaRPr lang="ru-RU" altLang="ru-RU" b="1" smtClean="0">
              <a:solidFill>
                <a:schemeClr val="bg1"/>
              </a:solidFill>
            </a:endParaRPr>
          </a:p>
        </p:txBody>
      </p:sp>
      <p:sp>
        <p:nvSpPr>
          <p:cNvPr id="9" name="Shape 105"/>
          <p:cNvSpPr txBox="1">
            <a:spLocks noChangeArrowheads="1"/>
          </p:cNvSpPr>
          <p:nvPr/>
        </p:nvSpPr>
        <p:spPr bwMode="auto">
          <a:xfrm>
            <a:off x="587375" y="90488"/>
            <a:ext cx="826135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 b="1" i="1" dirty="0" smtClean="0">
                <a:solidFill>
                  <a:schemeClr val="tx1"/>
                </a:solidFill>
              </a:rPr>
              <a:t>Kind of aspects on critical </a:t>
            </a:r>
            <a:r>
              <a:rPr lang="en-US" altLang="ru-RU" sz="2000" b="1" i="1" dirty="0">
                <a:solidFill>
                  <a:schemeClr val="tx1"/>
                </a:solidFill>
              </a:rPr>
              <a:t>elements of the </a:t>
            </a:r>
            <a:r>
              <a:rPr lang="en-US" altLang="ru-RU" sz="2000" b="1" i="1" dirty="0" smtClean="0">
                <a:solidFill>
                  <a:schemeClr val="tx1"/>
                </a:solidFill>
              </a:rPr>
              <a:t>infrastructure</a:t>
            </a:r>
            <a:endParaRPr lang="en-US" altLang="ru-RU" sz="2000" b="1" i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589604" y="1486968"/>
            <a:ext cx="4341263" cy="1794617"/>
          </a:xfrm>
          <a:prstGeom prst="rect">
            <a:avLst/>
          </a:prstGeom>
          <a:scene3d>
            <a:camera prst="isometricOffAxis2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/>
              <a:t>Administrtive</a:t>
            </a:r>
            <a:endParaRPr lang="en-US" sz="4000" b="1" dirty="0" smtClean="0"/>
          </a:p>
          <a:p>
            <a:pPr algn="ctr"/>
            <a:r>
              <a:rPr lang="en-US" sz="4000" b="1" dirty="0" smtClean="0"/>
              <a:t>aspects</a:t>
            </a:r>
            <a:endParaRPr lang="ru-RU" sz="4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46087" y="1566714"/>
            <a:ext cx="4341263" cy="1794617"/>
          </a:xfrm>
          <a:prstGeom prst="rect">
            <a:avLst/>
          </a:prstGeom>
          <a:solidFill>
            <a:srgbClr val="008AD1"/>
          </a:solidFill>
          <a:scene3d>
            <a:camera prst="isometricOffAxis2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Technological</a:t>
            </a:r>
            <a:endParaRPr lang="en-US" sz="4000" b="1" dirty="0"/>
          </a:p>
          <a:p>
            <a:pPr algn="ctr"/>
            <a:r>
              <a:rPr lang="en-US" sz="4000" b="1" dirty="0" smtClean="0"/>
              <a:t>aspects</a:t>
            </a:r>
            <a:endParaRPr lang="ru-RU" sz="4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375786" y="1690564"/>
            <a:ext cx="4341263" cy="1794617"/>
          </a:xfrm>
          <a:prstGeom prst="rect">
            <a:avLst/>
          </a:prstGeom>
          <a:solidFill>
            <a:srgbClr val="C00000"/>
          </a:solidFill>
          <a:scene3d>
            <a:camera prst="isometricOffAxis2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Economic</a:t>
            </a:r>
            <a:endParaRPr lang="en-US" sz="4000" b="1" dirty="0"/>
          </a:p>
          <a:p>
            <a:pPr algn="ctr"/>
            <a:r>
              <a:rPr lang="en-US" sz="4000" b="1" dirty="0" smtClean="0"/>
              <a:t>aspects</a:t>
            </a:r>
            <a:endParaRPr lang="ru-RU" sz="4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896938" y="1814414"/>
            <a:ext cx="4341263" cy="1794617"/>
          </a:xfrm>
          <a:prstGeom prst="rect">
            <a:avLst/>
          </a:prstGeom>
          <a:solidFill>
            <a:srgbClr val="00B050"/>
          </a:solidFill>
          <a:scene3d>
            <a:camera prst="isometricOffAxis2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Legal</a:t>
            </a:r>
            <a:endParaRPr lang="en-US" sz="4000" b="1" dirty="0"/>
          </a:p>
          <a:p>
            <a:pPr algn="ctr"/>
            <a:r>
              <a:rPr lang="en-US" sz="4000" b="1" dirty="0" smtClean="0"/>
              <a:t>aspects</a:t>
            </a:r>
            <a:endParaRPr lang="ru-RU" sz="4000" b="1" dirty="0"/>
          </a:p>
        </p:txBody>
      </p:sp>
      <p:sp>
        <p:nvSpPr>
          <p:cNvPr id="2" name="Овал 1"/>
          <p:cNvSpPr/>
          <p:nvPr/>
        </p:nvSpPr>
        <p:spPr>
          <a:xfrm>
            <a:off x="6703566" y="3618424"/>
            <a:ext cx="115910" cy="12385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972886" y="3680349"/>
            <a:ext cx="115910" cy="12385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240552" y="3745572"/>
            <a:ext cx="115910" cy="12385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6" grpId="0" animBg="1"/>
      <p:bldP spid="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54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100577"/>
              </p:ext>
            </p:extLst>
          </p:nvPr>
        </p:nvGraphicFramePr>
        <p:xfrm>
          <a:off x="187934" y="716780"/>
          <a:ext cx="8785225" cy="402992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053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2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9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9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Administrative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0488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10000"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Technological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0488" algn="ctr">
                        <a:spcBef>
                          <a:spcPts val="600"/>
                        </a:spcBef>
                        <a:buClr>
                          <a:schemeClr val="dk1"/>
                        </a:buClr>
                        <a:buSzPct val="110000"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</a:t>
                      </a:r>
                      <a:endParaRPr lang="en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Independent multistakeholders body for Internet governance</a:t>
                      </a:r>
                      <a:endParaRPr lang="ru-RU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10000"/>
                        <a:buFont typeface="Arial"/>
                        <a:buNone/>
                        <a:tabLst/>
                        <a:defRPr/>
                      </a:pPr>
                      <a:r>
                        <a:rPr lang="en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IX and interconnection policiy</a:t>
                      </a: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10000"/>
                        <a:buFont typeface="Arial"/>
                        <a:buNone/>
                      </a:pPr>
                      <a:r>
                        <a:rPr lang="en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Interconnection rates</a:t>
                      </a:r>
                      <a:endParaRPr lang="en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541">
                <a:tc>
                  <a:txBody>
                    <a:bodyPr/>
                    <a:lstStyle/>
                    <a:p>
                      <a:pPr algn="l">
                        <a:buClr>
                          <a:schemeClr val="dk1"/>
                        </a:buClr>
                        <a:buSzPct val="110000"/>
                      </a:pP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Unified Rules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all market actors adopted by i</a:t>
                      </a: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ndependent multistakeholders body </a:t>
                      </a:r>
                      <a:endParaRPr lang="ru-RU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Backbone and communication channels policy</a:t>
                      </a: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Registration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charges</a:t>
                      </a:r>
                      <a:endParaRPr lang="en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 of ensuring the legal stability within market actors </a:t>
                      </a:r>
                    </a:p>
                  </a:txBody>
                  <a:tcPr marL="91453" marR="91453" marT="45717" marB="45717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Routing and Passing policy</a:t>
                      </a: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</a:t>
                      </a:r>
                      <a:r>
                        <a:rPr lang="en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fee for access to services</a:t>
                      </a:r>
                      <a:endParaRPr lang="en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8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Officers which has appointed by independent multistakeholders body with relevant responsibility</a:t>
                      </a:r>
                      <a:endParaRPr lang="en-US" sz="11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cap="none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  <a:rtl val="0"/>
                        </a:rPr>
                        <a:t>NNA (Numbers, DNS and IPv4 / IPv6) managing and local allocation policy</a:t>
                      </a: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installation fee for NNA resources</a:t>
                      </a:r>
                      <a:endParaRPr lang="ru-RU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Independent multistakeholders’ body for ADRP/UDRP</a:t>
                      </a:r>
                      <a:endParaRPr lang="en-US" sz="11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ccess policy</a:t>
                      </a: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Etc…</a:t>
                      </a:r>
                      <a:endParaRPr lang="ru-RU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5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Independent multistakeholders’ body for CERT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functions</a:t>
                      </a:r>
                    </a:p>
                  </a:txBody>
                  <a:tcPr marL="91453" marR="91453" marT="45717" marB="45717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Security policy</a:t>
                      </a: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Independent trust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for fixing and </a:t>
                      </a:r>
                      <a:r>
                        <a:rPr lang="en-US" sz="1100" b="1" i="0" u="none" strike="noStrike" cap="none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  <a:rtl val="0"/>
                        </a:rPr>
                        <a:t>investigation violations</a:t>
                      </a:r>
                      <a:endParaRPr lang="en-US" sz="11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cap="none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  <a:rtl val="0"/>
                        </a:rPr>
                        <a:t>Fixing and investigation violations policy</a:t>
                      </a:r>
                      <a:endParaRPr lang="ru-RU" sz="1100" b="1" i="0" u="none" strike="noStrike" cap="none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  <a:rtl val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8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sz="14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17" marB="4571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555" name="Shape 105"/>
          <p:cNvSpPr txBox="1">
            <a:spLocks noChangeArrowheads="1"/>
          </p:cNvSpPr>
          <p:nvPr/>
        </p:nvSpPr>
        <p:spPr bwMode="auto">
          <a:xfrm>
            <a:off x="587375" y="90488"/>
            <a:ext cx="826135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 b="1" i="1" dirty="0">
                <a:solidFill>
                  <a:schemeClr val="tx1"/>
                </a:solidFill>
              </a:rPr>
              <a:t>Critical elements of the electronic communication </a:t>
            </a:r>
            <a:r>
              <a:rPr lang="en-US" altLang="ru-RU" sz="2000" b="1" i="1" dirty="0" smtClean="0">
                <a:solidFill>
                  <a:schemeClr val="tx1"/>
                </a:solidFill>
              </a:rPr>
              <a:t>infrastructure</a:t>
            </a:r>
            <a:endParaRPr lang="en-US" altLang="ru-RU" sz="2000" b="1" i="1" dirty="0">
              <a:solidFill>
                <a:schemeClr val="tx1"/>
              </a:solidFill>
            </a:endParaRPr>
          </a:p>
        </p:txBody>
      </p:sp>
      <p:sp>
        <p:nvSpPr>
          <p:cNvPr id="22556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8623300" y="114300"/>
            <a:ext cx="450850" cy="393700"/>
          </a:xfrm>
          <a:noFill/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312FCB74-750C-4415-8C97-FAAD934C53D9}" type="slidenum">
              <a:rPr lang="ru-RU" altLang="ru-RU" b="1" smtClean="0">
                <a:solidFill>
                  <a:schemeClr val="bg1"/>
                </a:solidFill>
              </a:rPr>
              <a:pPr/>
              <a:t>3</a:t>
            </a:fld>
            <a:endParaRPr lang="ru-RU" altLang="ru-RU" b="1" smtClean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89300" y="1085850"/>
            <a:ext cx="2971800" cy="2686050"/>
          </a:xfrm>
          <a:prstGeom prst="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220872" y="3816350"/>
            <a:ext cx="3040228" cy="427036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0322" y="3816350"/>
            <a:ext cx="3040228" cy="427036"/>
          </a:xfrm>
          <a:prstGeom prst="ellipse">
            <a:avLst/>
          </a:prstGeom>
          <a:noFill/>
          <a:ln w="44450">
            <a:solidFill>
              <a:srgbClr val="008A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4504" y="1093527"/>
            <a:ext cx="2971800" cy="2686050"/>
          </a:xfrm>
          <a:prstGeom prst="rect">
            <a:avLst/>
          </a:prstGeom>
          <a:noFill/>
          <a:ln w="44450">
            <a:solidFill>
              <a:srgbClr val="008A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660" y="1187355"/>
            <a:ext cx="2834492" cy="24770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49" y="1187355"/>
            <a:ext cx="2921115" cy="2393476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551562" y="4243386"/>
            <a:ext cx="3118283" cy="476690"/>
          </a:xfrm>
          <a:prstGeom prst="lin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1558852" y="4243386"/>
            <a:ext cx="3032938" cy="503322"/>
          </a:xfrm>
          <a:prstGeom prst="lin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5"/>
          <p:cNvSpPr txBox="1"/>
          <p:nvPr/>
        </p:nvSpPr>
        <p:spPr>
          <a:xfrm>
            <a:off x="2353120" y="4314617"/>
            <a:ext cx="1505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>
                <a:solidFill>
                  <a:srgbClr val="FF0000"/>
                </a:solidFill>
              </a:rPr>
              <a:t>Blocking </a:t>
            </a:r>
            <a:r>
              <a:rPr lang="en" b="1" dirty="0" smtClean="0">
                <a:solidFill>
                  <a:srgbClr val="FF0000"/>
                </a:solidFill>
              </a:rPr>
              <a:t>policy</a:t>
            </a:r>
            <a:endParaRPr lang="en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72703" y="4297611"/>
            <a:ext cx="2823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Screening, filtering and interception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67938880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 animBg="1"/>
      <p:bldP spid="12" grpId="0" animBg="1"/>
      <p:bldP spid="16" grpId="0"/>
      <p:bldP spid="16" grpId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8623300" y="114300"/>
            <a:ext cx="450850" cy="393700"/>
          </a:xfrm>
          <a:noFill/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67D0F33C-40A3-43D2-8DBA-EE52152729D2}" type="slidenum">
              <a:rPr lang="ru-RU" altLang="ru-RU" b="1" smtClean="0">
                <a:solidFill>
                  <a:schemeClr val="bg1"/>
                </a:solidFill>
              </a:rPr>
              <a:pPr/>
              <a:t>4</a:t>
            </a:fld>
            <a:endParaRPr lang="ru-RU" altLang="ru-RU" b="1" smtClean="0">
              <a:solidFill>
                <a:schemeClr val="bg1"/>
              </a:solidFill>
            </a:endParaRPr>
          </a:p>
        </p:txBody>
      </p:sp>
      <p:sp>
        <p:nvSpPr>
          <p:cNvPr id="9" name="Shape 105"/>
          <p:cNvSpPr txBox="1">
            <a:spLocks noChangeArrowheads="1"/>
          </p:cNvSpPr>
          <p:nvPr/>
        </p:nvSpPr>
        <p:spPr bwMode="auto">
          <a:xfrm>
            <a:off x="587375" y="90488"/>
            <a:ext cx="826135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 b="1" i="1" dirty="0" smtClean="0">
                <a:solidFill>
                  <a:schemeClr val="tx1"/>
                </a:solidFill>
              </a:rPr>
              <a:t>Internet </a:t>
            </a:r>
            <a:r>
              <a:rPr lang="en-US" altLang="ru-RU" sz="2000" b="1" i="1" dirty="0">
                <a:solidFill>
                  <a:schemeClr val="tx1"/>
                </a:solidFill>
              </a:rPr>
              <a:t>T</a:t>
            </a:r>
            <a:r>
              <a:rPr lang="en-US" altLang="ru-RU" sz="2000" b="1" i="1" dirty="0" smtClean="0">
                <a:solidFill>
                  <a:schemeClr val="tx1"/>
                </a:solidFill>
              </a:rPr>
              <a:t>rilemma or Impossible Trinity</a:t>
            </a:r>
            <a:endParaRPr lang="en-US" altLang="ru-RU" sz="2000" b="1" i="1" dirty="0">
              <a:solidFill>
                <a:schemeClr val="tx1"/>
              </a:solidFill>
            </a:endParaRPr>
          </a:p>
        </p:txBody>
      </p:sp>
      <p:sp>
        <p:nvSpPr>
          <p:cNvPr id="10" name="Двойная стрелка влево/вправо 9"/>
          <p:cNvSpPr/>
          <p:nvPr/>
        </p:nvSpPr>
        <p:spPr>
          <a:xfrm rot="7200000">
            <a:off x="15474" y="2687500"/>
            <a:ext cx="2708504" cy="190500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351070" y="2697029"/>
            <a:ext cx="1503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solidFill>
                  <a:schemeClr val="dk1"/>
                </a:solidFill>
                <a:sym typeface="Arial"/>
                <a:rtl val="0"/>
              </a:rPr>
              <a:t>At any time point </a:t>
            </a:r>
            <a:endParaRPr lang="en-US" sz="1200" b="1" i="1" dirty="0" smtClean="0">
              <a:solidFill>
                <a:schemeClr val="dk1"/>
              </a:solidFill>
              <a:sym typeface="Arial"/>
              <a:rtl val="0"/>
            </a:endParaRPr>
          </a:p>
          <a:p>
            <a:pPr algn="ctr"/>
            <a:r>
              <a:rPr lang="en-US" sz="1200" b="1" i="1" dirty="0" smtClean="0">
                <a:solidFill>
                  <a:schemeClr val="dk1"/>
                </a:solidFill>
                <a:sym typeface="Arial"/>
                <a:rtl val="0"/>
              </a:rPr>
              <a:t>the </a:t>
            </a:r>
            <a:r>
              <a:rPr lang="en-US" sz="1200" b="1" i="1" dirty="0">
                <a:solidFill>
                  <a:schemeClr val="dk1"/>
                </a:solidFill>
                <a:sym typeface="Arial"/>
                <a:rtl val="0"/>
              </a:rPr>
              <a:t>country can </a:t>
            </a:r>
            <a:endParaRPr lang="en-US" sz="1200" b="1" i="1" dirty="0" smtClean="0">
              <a:solidFill>
                <a:schemeClr val="dk1"/>
              </a:solidFill>
              <a:sym typeface="Arial"/>
              <a:rtl val="0"/>
            </a:endParaRPr>
          </a:p>
          <a:p>
            <a:pPr algn="ctr"/>
            <a:r>
              <a:rPr lang="en-US" sz="1200" b="1" i="1" dirty="0" smtClean="0">
                <a:solidFill>
                  <a:schemeClr val="dk1"/>
                </a:solidFill>
                <a:sym typeface="Arial"/>
                <a:rtl val="0"/>
              </a:rPr>
              <a:t>achieve </a:t>
            </a:r>
            <a:r>
              <a:rPr lang="en-US" sz="1200" b="1" i="1" dirty="0">
                <a:solidFill>
                  <a:schemeClr val="dk1"/>
                </a:solidFill>
                <a:sym typeface="Arial"/>
                <a:rtl val="0"/>
              </a:rPr>
              <a:t>only two </a:t>
            </a:r>
            <a:endParaRPr lang="en-US" sz="1200" b="1" i="1" dirty="0" smtClean="0">
              <a:solidFill>
                <a:schemeClr val="dk1"/>
              </a:solidFill>
              <a:sym typeface="Arial"/>
              <a:rtl val="0"/>
            </a:endParaRPr>
          </a:p>
          <a:p>
            <a:pPr algn="ctr"/>
            <a:r>
              <a:rPr lang="en-US" sz="1200" b="1" i="1" dirty="0" smtClean="0">
                <a:solidFill>
                  <a:schemeClr val="dk1"/>
                </a:solidFill>
                <a:sym typeface="Arial"/>
                <a:rtl val="0"/>
              </a:rPr>
              <a:t>of </a:t>
            </a:r>
            <a:r>
              <a:rPr lang="en-US" sz="1200" b="1" i="1" dirty="0">
                <a:solidFill>
                  <a:schemeClr val="dk1"/>
                </a:solidFill>
                <a:sym typeface="Arial"/>
                <a:rtl val="0"/>
              </a:rPr>
              <a:t>the three </a:t>
            </a:r>
            <a:endParaRPr lang="en-US" sz="1200" b="1" i="1" dirty="0" smtClean="0">
              <a:solidFill>
                <a:schemeClr val="dk1"/>
              </a:solidFill>
              <a:sym typeface="Arial"/>
              <a:rtl val="0"/>
            </a:endParaRPr>
          </a:p>
          <a:p>
            <a:pPr algn="ctr"/>
            <a:r>
              <a:rPr lang="en-US" sz="1200" b="1" i="1" dirty="0" smtClean="0">
                <a:solidFill>
                  <a:schemeClr val="dk1"/>
                </a:solidFill>
                <a:sym typeface="Arial"/>
                <a:rtl val="0"/>
              </a:rPr>
              <a:t>conditions</a:t>
            </a:r>
            <a:endParaRPr lang="ru-RU" sz="1200" b="1" i="1" dirty="0">
              <a:solidFill>
                <a:schemeClr val="dk1"/>
              </a:solidFill>
              <a:sym typeface="Arial"/>
              <a:rtl val="0"/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 rot="3600000">
            <a:off x="1495958" y="2687500"/>
            <a:ext cx="2708504" cy="19050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лево/вправо 19"/>
          <p:cNvSpPr/>
          <p:nvPr/>
        </p:nvSpPr>
        <p:spPr>
          <a:xfrm>
            <a:off x="736342" y="3907942"/>
            <a:ext cx="2708504" cy="190500"/>
          </a:xfrm>
          <a:prstGeom prst="leftRightArrow">
            <a:avLst/>
          </a:prstGeom>
          <a:solidFill>
            <a:srgbClr val="008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417494" y="1171809"/>
            <a:ext cx="134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Free capital</a:t>
            </a:r>
          </a:p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mobility</a:t>
            </a:r>
            <a:endParaRPr lang="ru-RU" sz="1100" b="1" dirty="0">
              <a:solidFill>
                <a:schemeClr val="dk1"/>
              </a:solidFill>
              <a:sym typeface="Arial"/>
              <a:rtl val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4487" y="4056675"/>
            <a:ext cx="134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Monetary</a:t>
            </a:r>
          </a:p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autonomy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-67057" y="4136254"/>
            <a:ext cx="134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Exchange-rate</a:t>
            </a:r>
          </a:p>
          <a:p>
            <a:pPr algn="ctr"/>
            <a:r>
              <a:rPr lang="en-US" sz="1100" b="1" dirty="0" err="1" smtClean="0">
                <a:solidFill>
                  <a:schemeClr val="dk1"/>
                </a:solidFill>
                <a:sym typeface="Arial"/>
                <a:rtl val="0"/>
              </a:rPr>
              <a:t>managment</a:t>
            </a:r>
            <a:endParaRPr lang="en-US" sz="1100" b="1" dirty="0" smtClean="0">
              <a:solidFill>
                <a:schemeClr val="dk1"/>
              </a:solidFill>
              <a:sym typeface="Arial"/>
              <a:rtl val="0"/>
            </a:endParaRPr>
          </a:p>
        </p:txBody>
      </p:sp>
      <p:sp>
        <p:nvSpPr>
          <p:cNvPr id="28" name="Двойная стрелка влево/вправо 27"/>
          <p:cNvSpPr/>
          <p:nvPr/>
        </p:nvSpPr>
        <p:spPr>
          <a:xfrm rot="7200000">
            <a:off x="4408631" y="2650864"/>
            <a:ext cx="2708504" cy="190500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5744227" y="2660393"/>
            <a:ext cx="1503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solidFill>
                  <a:schemeClr val="dk1"/>
                </a:solidFill>
                <a:sym typeface="Arial"/>
                <a:rtl val="0"/>
              </a:rPr>
              <a:t>At any time point </a:t>
            </a:r>
            <a:endParaRPr lang="en-US" sz="1200" b="1" i="1" dirty="0" smtClean="0">
              <a:solidFill>
                <a:schemeClr val="dk1"/>
              </a:solidFill>
              <a:sym typeface="Arial"/>
              <a:rtl val="0"/>
            </a:endParaRPr>
          </a:p>
          <a:p>
            <a:pPr algn="ctr"/>
            <a:r>
              <a:rPr lang="en-US" sz="1200" b="1" i="1" dirty="0" smtClean="0">
                <a:solidFill>
                  <a:schemeClr val="dk1"/>
                </a:solidFill>
                <a:sym typeface="Arial"/>
                <a:rtl val="0"/>
              </a:rPr>
              <a:t>the </a:t>
            </a:r>
            <a:r>
              <a:rPr lang="en-US" sz="1200" b="1" i="1" dirty="0">
                <a:solidFill>
                  <a:schemeClr val="dk1"/>
                </a:solidFill>
                <a:sym typeface="Arial"/>
                <a:rtl val="0"/>
              </a:rPr>
              <a:t>country can </a:t>
            </a:r>
            <a:endParaRPr lang="en-US" sz="1200" b="1" i="1" dirty="0" smtClean="0">
              <a:solidFill>
                <a:schemeClr val="dk1"/>
              </a:solidFill>
              <a:sym typeface="Arial"/>
              <a:rtl val="0"/>
            </a:endParaRPr>
          </a:p>
          <a:p>
            <a:pPr algn="ctr"/>
            <a:r>
              <a:rPr lang="en-US" sz="1200" b="1" i="1" dirty="0" smtClean="0">
                <a:solidFill>
                  <a:schemeClr val="dk1"/>
                </a:solidFill>
                <a:sym typeface="Arial"/>
                <a:rtl val="0"/>
              </a:rPr>
              <a:t>achieve </a:t>
            </a:r>
            <a:r>
              <a:rPr lang="en-US" sz="1200" b="1" i="1" dirty="0">
                <a:solidFill>
                  <a:schemeClr val="dk1"/>
                </a:solidFill>
                <a:sym typeface="Arial"/>
                <a:rtl val="0"/>
              </a:rPr>
              <a:t>only two </a:t>
            </a:r>
            <a:endParaRPr lang="en-US" sz="1200" b="1" i="1" dirty="0" smtClean="0">
              <a:solidFill>
                <a:schemeClr val="dk1"/>
              </a:solidFill>
              <a:sym typeface="Arial"/>
              <a:rtl val="0"/>
            </a:endParaRPr>
          </a:p>
          <a:p>
            <a:pPr algn="ctr"/>
            <a:r>
              <a:rPr lang="en-US" sz="1200" b="1" i="1" dirty="0" smtClean="0">
                <a:solidFill>
                  <a:schemeClr val="dk1"/>
                </a:solidFill>
                <a:sym typeface="Arial"/>
                <a:rtl val="0"/>
              </a:rPr>
              <a:t>of </a:t>
            </a:r>
            <a:r>
              <a:rPr lang="en-US" sz="1200" b="1" i="1" dirty="0">
                <a:solidFill>
                  <a:schemeClr val="dk1"/>
                </a:solidFill>
                <a:sym typeface="Arial"/>
                <a:rtl val="0"/>
              </a:rPr>
              <a:t>the three </a:t>
            </a:r>
            <a:endParaRPr lang="en-US" sz="1200" b="1" i="1" dirty="0" smtClean="0">
              <a:solidFill>
                <a:schemeClr val="dk1"/>
              </a:solidFill>
              <a:sym typeface="Arial"/>
              <a:rtl val="0"/>
            </a:endParaRPr>
          </a:p>
          <a:p>
            <a:pPr algn="ctr"/>
            <a:r>
              <a:rPr lang="en-US" sz="1200" b="1" i="1" dirty="0" smtClean="0">
                <a:solidFill>
                  <a:schemeClr val="dk1"/>
                </a:solidFill>
                <a:sym typeface="Arial"/>
                <a:rtl val="0"/>
              </a:rPr>
              <a:t>conditions</a:t>
            </a:r>
            <a:endParaRPr lang="ru-RU" sz="1200" b="1" i="1" dirty="0">
              <a:solidFill>
                <a:schemeClr val="dk1"/>
              </a:solidFill>
              <a:sym typeface="Arial"/>
              <a:rtl val="0"/>
            </a:endParaRPr>
          </a:p>
        </p:txBody>
      </p:sp>
      <p:sp>
        <p:nvSpPr>
          <p:cNvPr id="30" name="Двойная стрелка влево/вправо 29"/>
          <p:cNvSpPr/>
          <p:nvPr/>
        </p:nvSpPr>
        <p:spPr>
          <a:xfrm rot="3600000">
            <a:off x="5889115" y="2650864"/>
            <a:ext cx="2708504" cy="19050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5129499" y="3871306"/>
            <a:ext cx="2708504" cy="190500"/>
          </a:xfrm>
          <a:prstGeom prst="leftRightArrow">
            <a:avLst/>
          </a:prstGeom>
          <a:solidFill>
            <a:srgbClr val="008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5470902" y="1135173"/>
            <a:ext cx="21620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dk1"/>
                </a:solidFill>
                <a:sym typeface="Arial"/>
                <a:rtl val="0"/>
              </a:rPr>
              <a:t>Administrative and legal aspects of ensuring freedom</a:t>
            </a:r>
            <a:endParaRPr lang="ru-RU" sz="1100" b="1" dirty="0">
              <a:solidFill>
                <a:schemeClr val="dk1"/>
              </a:solidFill>
              <a:sym typeface="Arial"/>
              <a:rtl val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86600" y="4020039"/>
            <a:ext cx="1828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Technical and technological development of infrastructure (critical elements)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26100" y="4099618"/>
            <a:ext cx="134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dk1"/>
                </a:solidFill>
                <a:sym typeface="Arial"/>
                <a:rtl val="0"/>
              </a:rPr>
              <a:t>Principles on national information security</a:t>
            </a:r>
            <a:endParaRPr lang="en-US" sz="1100" b="1" dirty="0" smtClean="0">
              <a:solidFill>
                <a:schemeClr val="dk1"/>
              </a:solidFill>
              <a:sym typeface="Arial"/>
              <a:rtl val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02037" y="723852"/>
            <a:ext cx="7539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dk1"/>
                </a:solidFill>
                <a:sym typeface="Arial"/>
                <a:rtl val="0"/>
              </a:rPr>
              <a:t>A country must change only one side of triangle and give up the opposite corner  </a:t>
            </a:r>
            <a:endParaRPr lang="ru-RU" b="1" i="1" dirty="0">
              <a:solidFill>
                <a:schemeClr val="dk1"/>
              </a:solidFill>
              <a:sym typeface="Arial"/>
              <a:rtl val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1069" y="2304238"/>
            <a:ext cx="545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U.S. </a:t>
            </a:r>
          </a:p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case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39451" y="2322645"/>
            <a:ext cx="10842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Hong Kong</a:t>
            </a:r>
          </a:p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case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742899" y="4134373"/>
            <a:ext cx="8349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China</a:t>
            </a:r>
          </a:p>
          <a:p>
            <a:pPr algn="ctr"/>
            <a:r>
              <a:rPr lang="en-US" sz="1100" b="1" dirty="0" smtClean="0">
                <a:solidFill>
                  <a:schemeClr val="dk1"/>
                </a:solidFill>
                <a:sym typeface="Arial"/>
                <a:rtl val="0"/>
              </a:rPr>
              <a:t>case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60497" y="2238006"/>
            <a:ext cx="8349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 smtClean="0">
                <a:solidFill>
                  <a:schemeClr val="dk1"/>
                </a:solidFill>
                <a:sym typeface="Arial"/>
                <a:rtl val="0"/>
              </a:rPr>
              <a:t>Which </a:t>
            </a:r>
            <a:r>
              <a:rPr lang="en-US" sz="1100" b="1" i="1" dirty="0">
                <a:solidFill>
                  <a:schemeClr val="dk1"/>
                </a:solidFill>
                <a:sym typeface="Arial"/>
                <a:rtl val="0"/>
              </a:rPr>
              <a:t>country is case?</a:t>
            </a:r>
            <a:endParaRPr lang="en-US" sz="1100" b="1" i="1" dirty="0" smtClean="0">
              <a:solidFill>
                <a:schemeClr val="dk1"/>
              </a:solidFill>
              <a:sym typeface="Arial"/>
              <a:rtl val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27702" y="2144451"/>
            <a:ext cx="8349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 smtClean="0">
                <a:solidFill>
                  <a:schemeClr val="dk1"/>
                </a:solidFill>
                <a:sym typeface="Arial"/>
                <a:rtl val="0"/>
              </a:rPr>
              <a:t>Which </a:t>
            </a:r>
            <a:r>
              <a:rPr lang="en-US" sz="1100" b="1" i="1" dirty="0">
                <a:solidFill>
                  <a:schemeClr val="dk1"/>
                </a:solidFill>
                <a:sym typeface="Arial"/>
                <a:rtl val="0"/>
              </a:rPr>
              <a:t>country is case?</a:t>
            </a:r>
            <a:endParaRPr lang="en-US" sz="1100" b="1" i="1" dirty="0" smtClean="0">
              <a:solidFill>
                <a:schemeClr val="dk1"/>
              </a:solidFill>
              <a:sym typeface="Arial"/>
              <a:rtl val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78892" y="4134047"/>
            <a:ext cx="8349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>
                <a:solidFill>
                  <a:schemeClr val="dk1"/>
                </a:solidFill>
                <a:sym typeface="Arial"/>
                <a:rtl val="0"/>
              </a:rPr>
              <a:t>Which country </a:t>
            </a:r>
            <a:r>
              <a:rPr lang="en-US" sz="1100" b="1" i="1" dirty="0" smtClean="0">
                <a:solidFill>
                  <a:schemeClr val="dk1"/>
                </a:solidFill>
                <a:sym typeface="Arial"/>
                <a:rtl val="0"/>
              </a:rPr>
              <a:t>is case?</a:t>
            </a:r>
          </a:p>
        </p:txBody>
      </p:sp>
    </p:spTree>
    <p:extLst>
      <p:ext uri="{BB962C8B-B14F-4D97-AF65-F5344CB8AC3E}">
        <p14:creationId xmlns:p14="http://schemas.microsoft.com/office/powerpoint/2010/main" val="260477521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 animBg="1"/>
      <p:bldP spid="31" grpId="0" animBg="1"/>
      <p:bldP spid="32" grpId="0"/>
      <p:bldP spid="33" grpId="0"/>
      <p:bldP spid="34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8623300" y="114300"/>
            <a:ext cx="450850" cy="393700"/>
          </a:xfrm>
          <a:noFill/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67D0F33C-40A3-43D2-8DBA-EE52152729D2}" type="slidenum">
              <a:rPr lang="ru-RU" altLang="ru-RU" b="1" smtClean="0">
                <a:solidFill>
                  <a:schemeClr val="bg1"/>
                </a:solidFill>
              </a:rPr>
              <a:pPr/>
              <a:t>5</a:t>
            </a:fld>
            <a:endParaRPr lang="ru-RU" altLang="ru-RU" b="1" smtClean="0">
              <a:solidFill>
                <a:schemeClr val="bg1"/>
              </a:solidFill>
            </a:endParaRPr>
          </a:p>
        </p:txBody>
      </p:sp>
      <p:sp>
        <p:nvSpPr>
          <p:cNvPr id="16389" name="Shape 105"/>
          <p:cNvSpPr txBox="1">
            <a:spLocks noChangeArrowheads="1"/>
          </p:cNvSpPr>
          <p:nvPr/>
        </p:nvSpPr>
        <p:spPr bwMode="auto">
          <a:xfrm>
            <a:off x="441325" y="128941"/>
            <a:ext cx="826135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defPPr>
              <a:defRPr lang="ru-RU"/>
            </a:defPPr>
            <a:lvl1pPr eaLnBrk="1" hangingPunct="1">
              <a:defRPr sz="2000" b="1" i="1">
                <a:solidFill>
                  <a:schemeClr val="tx1"/>
                </a:solidFill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 smtClean="0"/>
              <a:t>Administrative. Examples.</a:t>
            </a:r>
            <a:r>
              <a:rPr lang="en-US" altLang="ru-RU" dirty="0" smtClean="0"/>
              <a:t> </a:t>
            </a:r>
            <a:endParaRPr lang="ru-RU" alt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68" y="1036822"/>
            <a:ext cx="3350566" cy="3825031"/>
          </a:xfrm>
          <a:prstGeom prst="rect">
            <a:avLst/>
          </a:prstGeom>
        </p:spPr>
      </p:pic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52090" y="571259"/>
            <a:ext cx="36182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200" b="1" dirty="0"/>
              <a:t>Unified Rules for all market actors adopted by independent multistakeholders </a:t>
            </a:r>
            <a:r>
              <a:rPr lang="en-US" sz="1200" b="1" dirty="0" smtClean="0"/>
              <a:t>body</a:t>
            </a:r>
            <a:endParaRPr lang="ru-RU" alt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1366" y="1032924"/>
            <a:ext cx="5422784" cy="3873833"/>
          </a:xfrm>
          <a:prstGeom prst="rect">
            <a:avLst/>
          </a:prstGeom>
        </p:spPr>
      </p:pic>
      <p:sp>
        <p:nvSpPr>
          <p:cNvPr id="12" name="Прямоугольник 1"/>
          <p:cNvSpPr>
            <a:spLocks noChangeArrowheads="1"/>
          </p:cNvSpPr>
          <p:nvPr/>
        </p:nvSpPr>
        <p:spPr bwMode="auto">
          <a:xfrm>
            <a:off x="4769369" y="571259"/>
            <a:ext cx="36182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200" b="1" dirty="0"/>
              <a:t>Independent trust body for fixing and </a:t>
            </a:r>
            <a:r>
              <a:rPr lang="en-US" sz="1200" b="1" dirty="0">
                <a:solidFill>
                  <a:schemeClr val="dk1"/>
                </a:solidFill>
                <a:sym typeface="Arial"/>
                <a:rtl val="0"/>
              </a:rPr>
              <a:t>investigation </a:t>
            </a:r>
            <a:r>
              <a:rPr lang="en-US" sz="1200" b="1" dirty="0" smtClean="0">
                <a:solidFill>
                  <a:schemeClr val="dk1"/>
                </a:solidFill>
                <a:sym typeface="Arial"/>
                <a:rtl val="0"/>
              </a:rPr>
              <a:t>violation</a:t>
            </a:r>
            <a:r>
              <a:rPr lang="en-US" sz="1200" b="1" dirty="0">
                <a:solidFill>
                  <a:schemeClr val="dk1"/>
                </a:solidFill>
                <a:sym typeface="Arial"/>
                <a:rtl val="0"/>
              </a:rPr>
              <a:t>s</a:t>
            </a:r>
            <a:endParaRPr lang="en-US" sz="1200" b="1" dirty="0"/>
          </a:p>
        </p:txBody>
      </p:sp>
      <p:sp>
        <p:nvSpPr>
          <p:cNvPr id="3" name="Овал 2"/>
          <p:cNvSpPr/>
          <p:nvPr/>
        </p:nvSpPr>
        <p:spPr>
          <a:xfrm>
            <a:off x="1153235" y="2063365"/>
            <a:ext cx="1166883" cy="2290271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16200000">
            <a:off x="6016016" y="495496"/>
            <a:ext cx="798394" cy="4256572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10798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011" name="Shape 57"/>
          <p:cNvCxnSpPr>
            <a:cxnSpLocks noChangeShapeType="1"/>
          </p:cNvCxnSpPr>
          <p:nvPr/>
        </p:nvCxnSpPr>
        <p:spPr bwMode="auto">
          <a:xfrm>
            <a:off x="2584450" y="1562100"/>
            <a:ext cx="0" cy="1901825"/>
          </a:xfrm>
          <a:prstGeom prst="straightConnector1">
            <a:avLst/>
          </a:prstGeom>
          <a:noFill/>
          <a:ln w="9525">
            <a:solidFill>
              <a:srgbClr val="D9D9D9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Shape 90"/>
          <p:cNvSpPr txBox="1"/>
          <p:nvPr/>
        </p:nvSpPr>
        <p:spPr>
          <a:xfrm>
            <a:off x="3290888" y="1190625"/>
            <a:ext cx="5287962" cy="21113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algn="ctr" eaLnBrk="1" fontAlgn="auto" hangingPunct="1">
              <a:defRPr/>
            </a:pPr>
            <a:endParaRPr lang="ru-RU" sz="1800" b="1" kern="0" dirty="0" smtClean="0"/>
          </a:p>
          <a:p>
            <a:pPr algn="ctr" eaLnBrk="1" fontAlgn="auto" hangingPunct="1">
              <a:defRPr/>
            </a:pPr>
            <a:r>
              <a:rPr lang="en-US" sz="4000" b="1" kern="0" dirty="0" smtClean="0"/>
              <a:t>Thank you!</a:t>
            </a:r>
          </a:p>
          <a:p>
            <a:pPr algn="ctr" eaLnBrk="1" fontAlgn="auto" hangingPunct="1">
              <a:defRPr/>
            </a:pPr>
            <a:endParaRPr lang="en-US" sz="1100" b="1" kern="0" dirty="0" smtClean="0"/>
          </a:p>
          <a:p>
            <a:pPr algn="ctr" eaLnBrk="1" fontAlgn="auto" hangingPunct="1">
              <a:defRPr/>
            </a:pPr>
            <a:r>
              <a:rPr lang="en-US" sz="4000" b="1" kern="0" dirty="0" smtClean="0"/>
              <a:t>Question?</a:t>
            </a:r>
            <a:endParaRPr lang="uk-UA" sz="4000" b="1" kern="0" dirty="0" smtClean="0"/>
          </a:p>
          <a:p>
            <a:pPr marL="360363" eaLnBrk="1" fontAlgn="auto" hangingPunct="1">
              <a:defRPr/>
            </a:pPr>
            <a:endParaRPr lang="en-US" sz="2000" b="1" kern="0" dirty="0" smtClean="0"/>
          </a:p>
          <a:p>
            <a:pPr marL="360363" eaLnBrk="1" fontAlgn="auto" hangingPunct="1">
              <a:defRPr/>
            </a:pPr>
            <a:r>
              <a:rPr lang="en-US" sz="2000" b="1" kern="0" dirty="0" smtClean="0"/>
              <a:t>Yuri </a:t>
            </a:r>
            <a:r>
              <a:rPr lang="en-US" sz="2000" b="1" kern="0" dirty="0"/>
              <a:t>Kargapolov</a:t>
            </a:r>
          </a:p>
          <a:p>
            <a:pPr marL="360363" eaLnBrk="1" fontAlgn="auto" hangingPunct="1">
              <a:defRPr/>
            </a:pPr>
            <a:r>
              <a:rPr lang="en-US" sz="2000" b="1" kern="0" dirty="0" smtClean="0"/>
              <a:t>CEO</a:t>
            </a:r>
          </a:p>
          <a:p>
            <a:pPr marL="360363" eaLnBrk="1" fontAlgn="auto" hangingPunct="1">
              <a:defRPr/>
            </a:pPr>
            <a:r>
              <a:rPr lang="en-US" sz="2000" b="1" kern="0" dirty="0" smtClean="0"/>
              <a:t>UNAOC</a:t>
            </a:r>
            <a:endParaRPr lang="en-US" sz="2000" b="1" kern="0" dirty="0"/>
          </a:p>
          <a:p>
            <a:pPr marL="2244725" eaLnBrk="1" fontAlgn="auto" hangingPunct="1">
              <a:spcBef>
                <a:spcPts val="300"/>
              </a:spcBef>
              <a:defRPr/>
            </a:pPr>
            <a:r>
              <a:rPr lang="en-US" sz="1800" b="1" kern="0" dirty="0" smtClean="0">
                <a:hlinkClick r:id="rId4"/>
              </a:rPr>
              <a:t>mailto:ceo@num.net.ua</a:t>
            </a:r>
            <a:endParaRPr lang="en-US" sz="1800" b="1" kern="0" dirty="0" smtClean="0"/>
          </a:p>
          <a:p>
            <a:pPr marL="2244725" eaLnBrk="1" fontAlgn="auto" hangingPunct="1">
              <a:spcBef>
                <a:spcPts val="300"/>
              </a:spcBef>
              <a:defRPr/>
            </a:pPr>
            <a:r>
              <a:rPr lang="en-US" sz="1800" b="1" kern="0" dirty="0" smtClean="0">
                <a:hlinkClick r:id="rId5"/>
              </a:rPr>
              <a:t>mailto:yvk@uanic.net</a:t>
            </a:r>
            <a:endParaRPr lang="en-US" sz="1800" b="1" kern="0" dirty="0" smtClean="0"/>
          </a:p>
          <a:p>
            <a:pPr marL="2244725" eaLnBrk="1" fontAlgn="auto" hangingPunct="1">
              <a:spcBef>
                <a:spcPts val="300"/>
              </a:spcBef>
              <a:defRPr/>
            </a:pPr>
            <a:endParaRPr lang="en-US" sz="1800" b="1" kern="0" dirty="0" smtClean="0"/>
          </a:p>
          <a:p>
            <a:pPr algn="r" eaLnBrk="1" fontAlgn="auto" hangingPunct="1">
              <a:defRPr/>
            </a:pPr>
            <a:endParaRPr lang="ru-RU" sz="1800" b="1" kern="0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17243</TotalTime>
  <Words>314</Words>
  <Application>Microsoft Office PowerPoint</Application>
  <PresentationFormat>Экран (16:9)</PresentationFormat>
  <Paragraphs>84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Wingdings</vt:lpstr>
      <vt:lpstr>simple-light-2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Yuri Kargapolov</dc:creator>
  <cp:lastModifiedBy>Nazgul Kurmanalieva</cp:lastModifiedBy>
  <cp:revision>346</cp:revision>
  <dcterms:modified xsi:type="dcterms:W3CDTF">2017-07-05T04:00:56Z</dcterms:modified>
</cp:coreProperties>
</file>