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3" r:id="rId2"/>
  </p:sldMasterIdLst>
  <p:notesMasterIdLst>
    <p:notesMasterId r:id="rId11"/>
  </p:notesMasterIdLst>
  <p:handoutMasterIdLst>
    <p:handoutMasterId r:id="rId12"/>
  </p:handoutMasterIdLst>
  <p:sldIdLst>
    <p:sldId id="266" r:id="rId3"/>
    <p:sldId id="298" r:id="rId4"/>
    <p:sldId id="268" r:id="rId5"/>
    <p:sldId id="269" r:id="rId6"/>
    <p:sldId id="299" r:id="rId7"/>
    <p:sldId id="300" r:id="rId8"/>
    <p:sldId id="302" r:id="rId9"/>
    <p:sldId id="303" r:id="rId1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43E50"/>
    <a:srgbClr val="EEF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33"/>
    <p:restoredTop sz="71836" autoAdjust="0"/>
  </p:normalViewPr>
  <p:slideViewPr>
    <p:cSldViewPr snapToGrid="0" snapToObjects="1">
      <p:cViewPr>
        <p:scale>
          <a:sx n="71" d="100"/>
          <a:sy n="71" d="100"/>
        </p:scale>
        <p:origin x="1912" y="3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8" d="100"/>
        <a:sy n="88" d="100"/>
      </p:scale>
      <p:origin x="0" y="0"/>
    </p:cViewPr>
  </p:sorterViewPr>
  <p:notesViewPr>
    <p:cSldViewPr snapToGrid="0" snapToObjects="1">
      <p:cViewPr varScale="1">
        <p:scale>
          <a:sx n="160" d="100"/>
          <a:sy n="160" d="100"/>
        </p:scale>
        <p:origin x="47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B4E534-E1DB-9F49-A7FD-EF84C50B55F3}" type="doc">
      <dgm:prSet loTypeId="urn:microsoft.com/office/officeart/2008/layout/CircularPictureCallout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CDCA397-E923-B04D-BA6C-124A4B6F08F1}">
      <dgm:prSet phldrT="[Text]" custT="1"/>
      <dgm:spPr/>
      <dgm:t>
        <a:bodyPr/>
        <a:lstStyle/>
        <a:p>
          <a:r>
            <a:rPr lang="en-US" sz="5400" b="1" dirty="0" smtClean="0"/>
            <a:t> </a:t>
          </a:r>
          <a:endParaRPr lang="en-US" sz="5400" b="1" dirty="0"/>
        </a:p>
      </dgm:t>
    </dgm:pt>
    <dgm:pt modelId="{4D2F3A71-D478-2841-A35A-929635332F39}" type="parTrans" cxnId="{7ABF61E9-5472-B947-AABF-53ADDCE301D7}">
      <dgm:prSet/>
      <dgm:spPr/>
      <dgm:t>
        <a:bodyPr/>
        <a:lstStyle/>
        <a:p>
          <a:endParaRPr lang="en-US" sz="1600" b="1"/>
        </a:p>
      </dgm:t>
    </dgm:pt>
    <dgm:pt modelId="{C029ADE4-4581-A647-9EB7-48DC9341464A}" type="sibTrans" cxnId="{7ABF61E9-5472-B947-AABF-53ADDCE301D7}">
      <dgm:prSet/>
      <dgm:spPr>
        <a:solidFill>
          <a:srgbClr val="138ED1"/>
        </a:solidFill>
      </dgm:spPr>
      <dgm:t>
        <a:bodyPr/>
        <a:lstStyle/>
        <a:p>
          <a:endParaRPr lang="en-US" sz="1600" b="1">
            <a:solidFill>
              <a:schemeClr val="accent2"/>
            </a:solidFill>
          </a:endParaRPr>
        </a:p>
      </dgm:t>
    </dgm:pt>
    <dgm:pt modelId="{CA856CFE-8505-6847-ACDC-6BCB62465513}">
      <dgm:prSet custT="1"/>
      <dgm:spPr/>
      <dgm:t>
        <a:bodyPr lIns="0"/>
        <a:lstStyle/>
        <a:p>
          <a:r>
            <a:rPr lang="en-US" sz="2000" b="1" dirty="0" smtClean="0">
              <a:solidFill>
                <a:srgbClr val="FFFFFF"/>
              </a:solidFill>
            </a:rPr>
            <a:t>Fundamental properties and values</a:t>
          </a:r>
          <a:endParaRPr lang="en-US" sz="2000" b="1" dirty="0">
            <a:solidFill>
              <a:srgbClr val="FFFFFF"/>
            </a:solidFill>
          </a:endParaRPr>
        </a:p>
      </dgm:t>
    </dgm:pt>
    <dgm:pt modelId="{0FCAB6D9-676D-7643-A6F9-90C8EDC6377E}" type="parTrans" cxnId="{E7B0C6E5-013F-D641-A855-04E76028CBC7}">
      <dgm:prSet/>
      <dgm:spPr/>
      <dgm:t>
        <a:bodyPr/>
        <a:lstStyle/>
        <a:p>
          <a:endParaRPr lang="en-US" sz="1600" b="1"/>
        </a:p>
      </dgm:t>
    </dgm:pt>
    <dgm:pt modelId="{CC19AF6F-6ECC-1C4D-BB89-62D2E6EED2DA}" type="sibTrans" cxnId="{E7B0C6E5-013F-D641-A855-04E76028CBC7}">
      <dgm:prSet/>
      <dgm:spPr>
        <a:noFill/>
        <a:ln>
          <a:noFill/>
        </a:ln>
      </dgm:spPr>
      <dgm:t>
        <a:bodyPr/>
        <a:lstStyle/>
        <a:p>
          <a:endParaRPr lang="en-US" sz="1600" b="1"/>
        </a:p>
      </dgm:t>
    </dgm:pt>
    <dgm:pt modelId="{40500F7F-A16B-B543-BC2B-05242B93E4F8}">
      <dgm:prSet custT="1"/>
      <dgm:spPr/>
      <dgm:t>
        <a:bodyPr lIns="0"/>
        <a:lstStyle/>
        <a:p>
          <a:r>
            <a:rPr lang="en-US" sz="2000" b="1" dirty="0" smtClean="0">
              <a:solidFill>
                <a:srgbClr val="FFFFFF"/>
              </a:solidFill>
            </a:rPr>
            <a:t>Think globally, </a:t>
          </a:r>
          <a:br>
            <a:rPr lang="en-US" sz="2000" b="1" dirty="0" smtClean="0">
              <a:solidFill>
                <a:srgbClr val="FFFFFF"/>
              </a:solidFill>
            </a:rPr>
          </a:br>
          <a:r>
            <a:rPr lang="en-US" sz="2000" b="1" dirty="0" smtClean="0">
              <a:solidFill>
                <a:srgbClr val="FFFFFF"/>
              </a:solidFill>
            </a:rPr>
            <a:t>act locally</a:t>
          </a:r>
          <a:endParaRPr lang="en-US" sz="2000" b="1" dirty="0">
            <a:solidFill>
              <a:srgbClr val="FFFFFF"/>
            </a:solidFill>
          </a:endParaRPr>
        </a:p>
      </dgm:t>
    </dgm:pt>
    <dgm:pt modelId="{A89E3473-34EE-FD4B-81C9-D09DA1B80579}" type="parTrans" cxnId="{3728286F-4E2A-5148-B1F0-7B96ECF67168}">
      <dgm:prSet/>
      <dgm:spPr/>
      <dgm:t>
        <a:bodyPr/>
        <a:lstStyle/>
        <a:p>
          <a:endParaRPr lang="en-US" sz="1600" b="1"/>
        </a:p>
      </dgm:t>
    </dgm:pt>
    <dgm:pt modelId="{7DE65543-5FF8-D944-87B1-EA1CA8CB5610}" type="sibTrans" cxnId="{3728286F-4E2A-5148-B1F0-7B96ECF67168}">
      <dgm:prSet/>
      <dgm:spPr>
        <a:noFill/>
        <a:ln>
          <a:noFill/>
        </a:ln>
      </dgm:spPr>
      <dgm:t>
        <a:bodyPr/>
        <a:lstStyle/>
        <a:p>
          <a:endParaRPr lang="en-US" sz="1600" b="1"/>
        </a:p>
      </dgm:t>
    </dgm:pt>
    <dgm:pt modelId="{D4A60013-9B57-1746-BC01-791410FE3069}">
      <dgm:prSet phldrT="[Text]" custT="1"/>
      <dgm:spPr/>
      <dgm:t>
        <a:bodyPr lIns="0"/>
        <a:lstStyle/>
        <a:p>
          <a:r>
            <a:rPr lang="en-US" sz="2000" b="1" dirty="0" smtClean="0">
              <a:solidFill>
                <a:srgbClr val="FFFFFF"/>
              </a:solidFill>
            </a:rPr>
            <a:t>Collective responsibility</a:t>
          </a:r>
          <a:endParaRPr lang="en-US" sz="2000" b="1" dirty="0">
            <a:solidFill>
              <a:srgbClr val="FFFFFF"/>
            </a:solidFill>
          </a:endParaRPr>
        </a:p>
      </dgm:t>
    </dgm:pt>
    <dgm:pt modelId="{144FF800-06BC-2D45-95D2-72D084E38873}" type="parTrans" cxnId="{CE5979D6-7F28-104E-BC96-6BD4F5041A00}">
      <dgm:prSet/>
      <dgm:spPr/>
      <dgm:t>
        <a:bodyPr/>
        <a:lstStyle/>
        <a:p>
          <a:endParaRPr lang="en-US" sz="1600" b="1"/>
        </a:p>
      </dgm:t>
    </dgm:pt>
    <dgm:pt modelId="{E1AF5E48-9229-F24D-86E9-B7553AB288E4}" type="sibTrans" cxnId="{CE5979D6-7F28-104E-BC96-6BD4F5041A00}">
      <dgm:prSet/>
      <dgm:spPr>
        <a:noFill/>
        <a:ln>
          <a:noFill/>
        </a:ln>
      </dgm:spPr>
      <dgm:t>
        <a:bodyPr/>
        <a:lstStyle/>
        <a:p>
          <a:endParaRPr lang="en-US" sz="1600" b="1"/>
        </a:p>
      </dgm:t>
    </dgm:pt>
    <dgm:pt modelId="{DBF19C2D-DB7D-7240-9E7B-8E5335E9FB8F}">
      <dgm:prSet custT="1"/>
      <dgm:spPr/>
      <dgm:t>
        <a:bodyPr lIns="0"/>
        <a:lstStyle/>
        <a:p>
          <a:r>
            <a:rPr lang="en-US" sz="2000" b="1" dirty="0" smtClean="0">
              <a:solidFill>
                <a:srgbClr val="FFFFFF"/>
              </a:solidFill>
            </a:rPr>
            <a:t>Evolution and consensus</a:t>
          </a:r>
          <a:endParaRPr lang="en-US" sz="2000" b="1" dirty="0">
            <a:solidFill>
              <a:srgbClr val="FFFFFF"/>
            </a:solidFill>
          </a:endParaRPr>
        </a:p>
      </dgm:t>
    </dgm:pt>
    <dgm:pt modelId="{27D63336-79B6-334B-904A-33B3937E317B}" type="parTrans" cxnId="{B1994AD9-760A-214A-953E-943DA70816E7}">
      <dgm:prSet/>
      <dgm:spPr/>
      <dgm:t>
        <a:bodyPr/>
        <a:lstStyle/>
        <a:p>
          <a:endParaRPr lang="en-US" sz="1600" b="1"/>
        </a:p>
      </dgm:t>
    </dgm:pt>
    <dgm:pt modelId="{AECC0160-1EED-434D-9521-9F9F12B96D56}" type="sibTrans" cxnId="{B1994AD9-760A-214A-953E-943DA70816E7}">
      <dgm:prSet/>
      <dgm:spPr>
        <a:noFill/>
        <a:ln>
          <a:noFill/>
        </a:ln>
      </dgm:spPr>
      <dgm:t>
        <a:bodyPr/>
        <a:lstStyle/>
        <a:p>
          <a:endParaRPr lang="en-US" sz="1600" b="1"/>
        </a:p>
      </dgm:t>
    </dgm:pt>
    <dgm:pt modelId="{B41E4C64-5958-0C4C-B942-D46717BDB942}">
      <dgm:prSet custT="1"/>
      <dgm:spPr/>
      <dgm:t>
        <a:bodyPr lIns="0"/>
        <a:lstStyle/>
        <a:p>
          <a:r>
            <a:rPr lang="en-US" sz="2000" b="1" dirty="0" smtClean="0">
              <a:solidFill>
                <a:srgbClr val="FFFFFF"/>
              </a:solidFill>
            </a:rPr>
            <a:t>Fostering confidence</a:t>
          </a:r>
          <a:r>
            <a:rPr lang="en-US" sz="2000" b="1" baseline="0" dirty="0" smtClean="0">
              <a:solidFill>
                <a:srgbClr val="FFFFFF"/>
              </a:solidFill>
            </a:rPr>
            <a:t> </a:t>
          </a:r>
          <a:r>
            <a:rPr lang="en-US" sz="2000" b="1" dirty="0" smtClean="0">
              <a:solidFill>
                <a:srgbClr val="FFFFFF"/>
              </a:solidFill>
            </a:rPr>
            <a:t>&amp; protecting opportunities</a:t>
          </a:r>
          <a:endParaRPr lang="en-US" sz="2000" b="1" dirty="0">
            <a:solidFill>
              <a:srgbClr val="FFFFFF"/>
            </a:solidFill>
          </a:endParaRPr>
        </a:p>
      </dgm:t>
    </dgm:pt>
    <dgm:pt modelId="{D5775555-843D-8046-AFB5-DA91E2CAC14C}" type="sibTrans" cxnId="{365DC8F1-BD38-0244-9B07-BB883DFC03BE}">
      <dgm:prSet/>
      <dgm:spPr>
        <a:noFill/>
        <a:ln>
          <a:noFill/>
        </a:ln>
      </dgm:spPr>
      <dgm:t>
        <a:bodyPr/>
        <a:lstStyle/>
        <a:p>
          <a:endParaRPr lang="en-US" sz="1600" b="1"/>
        </a:p>
      </dgm:t>
    </dgm:pt>
    <dgm:pt modelId="{1BFFBF6E-E6D1-B24A-8066-A859AF89029F}" type="parTrans" cxnId="{365DC8F1-BD38-0244-9B07-BB883DFC03BE}">
      <dgm:prSet/>
      <dgm:spPr/>
      <dgm:t>
        <a:bodyPr/>
        <a:lstStyle/>
        <a:p>
          <a:endParaRPr lang="en-US" sz="1600" b="1"/>
        </a:p>
      </dgm:t>
    </dgm:pt>
    <dgm:pt modelId="{94ECE499-9470-AC49-AE32-5C0F09C6EC6A}" type="pres">
      <dgm:prSet presAssocID="{07B4E534-E1DB-9F49-A7FD-EF84C50B55F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44DFFBA-1826-0942-B212-D6D9FC9D9FEA}" type="pres">
      <dgm:prSet presAssocID="{07B4E534-E1DB-9F49-A7FD-EF84C50B55F3}" presName="Name1" presStyleCnt="0"/>
      <dgm:spPr/>
    </dgm:pt>
    <dgm:pt modelId="{6747D8BD-709B-1041-B766-0CF5FA53A7DA}" type="pres">
      <dgm:prSet presAssocID="{C029ADE4-4581-A647-9EB7-48DC9341464A}" presName="picture_1" presStyleCnt="0"/>
      <dgm:spPr/>
    </dgm:pt>
    <dgm:pt modelId="{5F255FB3-8B63-994F-8B59-5442E5816160}" type="pres">
      <dgm:prSet presAssocID="{C029ADE4-4581-A647-9EB7-48DC9341464A}" presName="pictureRepeatNode" presStyleLbl="alignImgPlace1" presStyleIdx="0" presStyleCnt="6" custScaleX="91586" custScaleY="89467" custLinFactNeighborX="-24595" custLinFactNeighborY="-584"/>
      <dgm:spPr/>
      <dgm:t>
        <a:bodyPr/>
        <a:lstStyle/>
        <a:p>
          <a:endParaRPr lang="en-US"/>
        </a:p>
      </dgm:t>
    </dgm:pt>
    <dgm:pt modelId="{7D393FED-5255-E842-83E1-904F5BEBD2F0}" type="pres">
      <dgm:prSet presAssocID="{DCDCA397-E923-B04D-BA6C-124A4B6F08F1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6325B5-D298-A743-8179-F5F59E7B9B08}" type="pres">
      <dgm:prSet presAssocID="{D5775555-843D-8046-AFB5-DA91E2CAC14C}" presName="picture_2" presStyleCnt="0"/>
      <dgm:spPr/>
    </dgm:pt>
    <dgm:pt modelId="{870E8562-9013-F349-96B7-D19CA456E3D5}" type="pres">
      <dgm:prSet presAssocID="{D5775555-843D-8046-AFB5-DA91E2CAC14C}" presName="pictureRepeatNode" presStyleLbl="alignImgPlace1" presStyleIdx="1" presStyleCnt="6" custScaleX="155069" custLinFactNeighborY="1569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DDF8A72-CAC6-4143-9CE5-826DB36E5D75}" type="pres">
      <dgm:prSet presAssocID="{B41E4C64-5958-0C4C-B942-D46717BDB942}" presName="line_2" presStyleLbl="parChTrans1D1" presStyleIdx="0" presStyleCnt="5"/>
      <dgm:spPr/>
    </dgm:pt>
    <dgm:pt modelId="{9B3A7C1C-661A-0948-A94C-B1ABE2383F35}" type="pres">
      <dgm:prSet presAssocID="{B41E4C64-5958-0C4C-B942-D46717BDB942}" presName="textparent_2" presStyleLbl="node1" presStyleIdx="0" presStyleCnt="0"/>
      <dgm:spPr/>
    </dgm:pt>
    <dgm:pt modelId="{6EA3D91B-D61A-7547-B382-6F3069E513D4}" type="pres">
      <dgm:prSet presAssocID="{B41E4C64-5958-0C4C-B942-D46717BDB942}" presName="text_2" presStyleLbl="revTx" presStyleIdx="0" presStyleCnt="5" custScaleX="2000000" custScaleY="225706" custLinFactX="-200000" custLinFactNeighborX="-221128" custLinFactNeighborY="-26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2E87E5-85CC-7746-942C-0899AAD4557E}" type="pres">
      <dgm:prSet presAssocID="{E1AF5E48-9229-F24D-86E9-B7553AB288E4}" presName="picture_3" presStyleCnt="0"/>
      <dgm:spPr/>
    </dgm:pt>
    <dgm:pt modelId="{555EA9CA-B2B9-364E-9EF5-A36FA40758D1}" type="pres">
      <dgm:prSet presAssocID="{E1AF5E48-9229-F24D-86E9-B7553AB288E4}" presName="pictureRepeatNode" presStyleLbl="alignImgPlace1" presStyleIdx="2" presStyleCnt="6" custScaleX="149833" custLinFactNeighborX="-3596" custLinFactNeighborY="24955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503EE4F-C770-D844-BB24-99FC8119B430}" type="pres">
      <dgm:prSet presAssocID="{D4A60013-9B57-1746-BC01-791410FE3069}" presName="line_3" presStyleLbl="parChTrans1D1" presStyleIdx="1" presStyleCnt="5"/>
      <dgm:spPr/>
    </dgm:pt>
    <dgm:pt modelId="{BFFC6AA6-4A2E-A849-B214-BC6CEC28C3D8}" type="pres">
      <dgm:prSet presAssocID="{D4A60013-9B57-1746-BC01-791410FE3069}" presName="textparent_3" presStyleLbl="node1" presStyleIdx="0" presStyleCnt="0"/>
      <dgm:spPr/>
    </dgm:pt>
    <dgm:pt modelId="{50525CA2-B0D6-624C-A2CE-22944D75A481}" type="pres">
      <dgm:prSet presAssocID="{D4A60013-9B57-1746-BC01-791410FE3069}" presName="text_3" presStyleLbl="revTx" presStyleIdx="1" presStyleCnt="5" custLinFactNeighborX="-24623" custLinFactNeighborY="25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02C5D8-31FD-BE42-8D21-763500732ADC}" type="pres">
      <dgm:prSet presAssocID="{CC19AF6F-6ECC-1C4D-BB89-62D2E6EED2DA}" presName="picture_4" presStyleCnt="0"/>
      <dgm:spPr/>
    </dgm:pt>
    <dgm:pt modelId="{AD2B28DF-BB71-FF44-8B1A-B6F46A6F47CD}" type="pres">
      <dgm:prSet presAssocID="{CC19AF6F-6ECC-1C4D-BB89-62D2E6EED2DA}" presName="pictureRepeatNode" presStyleLbl="alignImgPlace1" presStyleIdx="3" presStyleCnt="6" custScaleX="149833" custLinFactNeighborX="2637" custLinFactNeighborY="10039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8EE7D4A-9A77-9341-98D7-D43D73141E5F}" type="pres">
      <dgm:prSet presAssocID="{CA856CFE-8505-6847-ACDC-6BCB62465513}" presName="line_4" presStyleLbl="parChTrans1D1" presStyleIdx="2" presStyleCnt="5"/>
      <dgm:spPr/>
    </dgm:pt>
    <dgm:pt modelId="{55D4CFF1-4BC5-B246-B240-2285E0B38949}" type="pres">
      <dgm:prSet presAssocID="{CA856CFE-8505-6847-ACDC-6BCB62465513}" presName="textparent_4" presStyleLbl="node1" presStyleIdx="0" presStyleCnt="0"/>
      <dgm:spPr/>
    </dgm:pt>
    <dgm:pt modelId="{027E6947-E916-4F4D-8190-7F8688795690}" type="pres">
      <dgm:prSet presAssocID="{CA856CFE-8505-6847-ACDC-6BCB62465513}" presName="text_4" presStyleLbl="revTx" presStyleIdx="2" presStyleCnt="5" custScaleX="109550" custLinFactNeighborX="-11164" custLinFactNeighborY="12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8F6B0-189E-AA42-89F6-ACCFE7DA9649}" type="pres">
      <dgm:prSet presAssocID="{AECC0160-1EED-434D-9521-9F9F12B96D56}" presName="picture_5" presStyleCnt="0"/>
      <dgm:spPr/>
    </dgm:pt>
    <dgm:pt modelId="{2CB6727C-4908-6B40-B865-AE22D9259949}" type="pres">
      <dgm:prSet presAssocID="{AECC0160-1EED-434D-9521-9F9F12B96D56}" presName="pictureRepeatNode" presStyleLbl="alignImgPlace1" presStyleIdx="4" presStyleCnt="6" custScaleX="149833" custLinFactNeighborX="-1798" custLinFactNeighborY="-4448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1886A70-2F0F-8541-A0A8-369D9A5AEBE9}" type="pres">
      <dgm:prSet presAssocID="{DBF19C2D-DB7D-7240-9E7B-8E5335E9FB8F}" presName="line_5" presStyleLbl="parChTrans1D1" presStyleIdx="3" presStyleCnt="5"/>
      <dgm:spPr/>
    </dgm:pt>
    <dgm:pt modelId="{1366DA0B-7B6F-ED44-B097-DF19AF8114AE}" type="pres">
      <dgm:prSet presAssocID="{DBF19C2D-DB7D-7240-9E7B-8E5335E9FB8F}" presName="textparent_5" presStyleLbl="node1" presStyleIdx="0" presStyleCnt="0"/>
      <dgm:spPr/>
    </dgm:pt>
    <dgm:pt modelId="{D85412F3-F8FD-7143-838B-9C5C977690C5}" type="pres">
      <dgm:prSet presAssocID="{DBF19C2D-DB7D-7240-9E7B-8E5335E9FB8F}" presName="text_5" presStyleLbl="revTx" presStyleIdx="3" presStyleCnt="5" custScaleX="1710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8990A6-9A3C-B449-A9C5-FC8E60F7D38B}" type="pres">
      <dgm:prSet presAssocID="{7DE65543-5FF8-D944-87B1-EA1CA8CB5610}" presName="picture_6" presStyleCnt="0"/>
      <dgm:spPr/>
    </dgm:pt>
    <dgm:pt modelId="{A82BD569-B80F-8F4F-BA56-1E3FF55B8BDC}" type="pres">
      <dgm:prSet presAssocID="{7DE65543-5FF8-D944-87B1-EA1CA8CB5610}" presName="pictureRepeatNode" presStyleLbl="alignImgPlace1" presStyleIdx="5" presStyleCnt="6" custScaleX="149833" custLinFactNeighborY="12357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998D836-0FBD-C247-97AC-E8E61DED3C97}" type="pres">
      <dgm:prSet presAssocID="{40500F7F-A16B-B543-BC2B-05242B93E4F8}" presName="line_6" presStyleLbl="parChTrans1D1" presStyleIdx="4" presStyleCnt="5"/>
      <dgm:spPr/>
    </dgm:pt>
    <dgm:pt modelId="{A6B67ABF-51D7-3140-8E66-44D64E5E7C35}" type="pres">
      <dgm:prSet presAssocID="{40500F7F-A16B-B543-BC2B-05242B93E4F8}" presName="textparent_6" presStyleLbl="node1" presStyleIdx="0" presStyleCnt="0"/>
      <dgm:spPr/>
    </dgm:pt>
    <dgm:pt modelId="{1D488C5D-8B41-1844-A396-60E323CD591F}" type="pres">
      <dgm:prSet presAssocID="{40500F7F-A16B-B543-BC2B-05242B93E4F8}" presName="text_6" presStyleLbl="revTx" presStyleIdx="4" presStyleCnt="5" custScaleX="186292" custLinFactNeighborX="-29331" custLinFactNeighborY="3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266A37-81DC-8940-BA7A-8BDFB50372B9}" type="presOf" srcId="{B41E4C64-5958-0C4C-B942-D46717BDB942}" destId="{6EA3D91B-D61A-7547-B382-6F3069E513D4}" srcOrd="0" destOrd="0" presId="urn:microsoft.com/office/officeart/2008/layout/CircularPictureCallout"/>
    <dgm:cxn modelId="{86E41983-D9B7-0B45-8043-662F0643C181}" type="presOf" srcId="{AECC0160-1EED-434D-9521-9F9F12B96D56}" destId="{2CB6727C-4908-6B40-B865-AE22D9259949}" srcOrd="0" destOrd="0" presId="urn:microsoft.com/office/officeart/2008/layout/CircularPictureCallout"/>
    <dgm:cxn modelId="{89EE2226-0658-3C49-9ED4-9275B4ACE3A1}" type="presOf" srcId="{D5775555-843D-8046-AFB5-DA91E2CAC14C}" destId="{870E8562-9013-F349-96B7-D19CA456E3D5}" srcOrd="0" destOrd="0" presId="urn:microsoft.com/office/officeart/2008/layout/CircularPictureCallout"/>
    <dgm:cxn modelId="{88FC978A-DBC5-BC44-B3AE-D2EDF698EEE1}" type="presOf" srcId="{CC19AF6F-6ECC-1C4D-BB89-62D2E6EED2DA}" destId="{AD2B28DF-BB71-FF44-8B1A-B6F46A6F47CD}" srcOrd="0" destOrd="0" presId="urn:microsoft.com/office/officeart/2008/layout/CircularPictureCallout"/>
    <dgm:cxn modelId="{E7B0C6E5-013F-D641-A855-04E76028CBC7}" srcId="{07B4E534-E1DB-9F49-A7FD-EF84C50B55F3}" destId="{CA856CFE-8505-6847-ACDC-6BCB62465513}" srcOrd="3" destOrd="0" parTransId="{0FCAB6D9-676D-7643-A6F9-90C8EDC6377E}" sibTransId="{CC19AF6F-6ECC-1C4D-BB89-62D2E6EED2DA}"/>
    <dgm:cxn modelId="{CE5979D6-7F28-104E-BC96-6BD4F5041A00}" srcId="{07B4E534-E1DB-9F49-A7FD-EF84C50B55F3}" destId="{D4A60013-9B57-1746-BC01-791410FE3069}" srcOrd="2" destOrd="0" parTransId="{144FF800-06BC-2D45-95D2-72D084E38873}" sibTransId="{E1AF5E48-9229-F24D-86E9-B7553AB288E4}"/>
    <dgm:cxn modelId="{3728286F-4E2A-5148-B1F0-7B96ECF67168}" srcId="{07B4E534-E1DB-9F49-A7FD-EF84C50B55F3}" destId="{40500F7F-A16B-B543-BC2B-05242B93E4F8}" srcOrd="5" destOrd="0" parTransId="{A89E3473-34EE-FD4B-81C9-D09DA1B80579}" sibTransId="{7DE65543-5FF8-D944-87B1-EA1CA8CB5610}"/>
    <dgm:cxn modelId="{0390E207-B1D2-DF4E-94B7-73C6B994E6B5}" type="presOf" srcId="{C029ADE4-4581-A647-9EB7-48DC9341464A}" destId="{5F255FB3-8B63-994F-8B59-5442E5816160}" srcOrd="0" destOrd="0" presId="urn:microsoft.com/office/officeart/2008/layout/CircularPictureCallout"/>
    <dgm:cxn modelId="{A22E7ED0-6EC9-1C4D-B7DE-FA4B5DA506B0}" type="presOf" srcId="{E1AF5E48-9229-F24D-86E9-B7553AB288E4}" destId="{555EA9CA-B2B9-364E-9EF5-A36FA40758D1}" srcOrd="0" destOrd="0" presId="urn:microsoft.com/office/officeart/2008/layout/CircularPictureCallout"/>
    <dgm:cxn modelId="{C412415B-5411-D54B-AE22-983B1CCAB6C4}" type="presOf" srcId="{D4A60013-9B57-1746-BC01-791410FE3069}" destId="{50525CA2-B0D6-624C-A2CE-22944D75A481}" srcOrd="0" destOrd="0" presId="urn:microsoft.com/office/officeart/2008/layout/CircularPictureCallout"/>
    <dgm:cxn modelId="{365DC8F1-BD38-0244-9B07-BB883DFC03BE}" srcId="{07B4E534-E1DB-9F49-A7FD-EF84C50B55F3}" destId="{B41E4C64-5958-0C4C-B942-D46717BDB942}" srcOrd="1" destOrd="0" parTransId="{1BFFBF6E-E6D1-B24A-8066-A859AF89029F}" sibTransId="{D5775555-843D-8046-AFB5-DA91E2CAC14C}"/>
    <dgm:cxn modelId="{34A527B5-94B9-384A-93BE-5040CEF54C5F}" type="presOf" srcId="{CA856CFE-8505-6847-ACDC-6BCB62465513}" destId="{027E6947-E916-4F4D-8190-7F8688795690}" srcOrd="0" destOrd="0" presId="urn:microsoft.com/office/officeart/2008/layout/CircularPictureCallout"/>
    <dgm:cxn modelId="{368FBB9E-4D30-004E-8E5C-59B64BDCD0C9}" type="presOf" srcId="{DCDCA397-E923-B04D-BA6C-124A4B6F08F1}" destId="{7D393FED-5255-E842-83E1-904F5BEBD2F0}" srcOrd="0" destOrd="0" presId="urn:microsoft.com/office/officeart/2008/layout/CircularPictureCallout"/>
    <dgm:cxn modelId="{7ABF61E9-5472-B947-AABF-53ADDCE301D7}" srcId="{07B4E534-E1DB-9F49-A7FD-EF84C50B55F3}" destId="{DCDCA397-E923-B04D-BA6C-124A4B6F08F1}" srcOrd="0" destOrd="0" parTransId="{4D2F3A71-D478-2841-A35A-929635332F39}" sibTransId="{C029ADE4-4581-A647-9EB7-48DC9341464A}"/>
    <dgm:cxn modelId="{1F7B2D49-2597-D547-A845-9590D436E00E}" type="presOf" srcId="{7DE65543-5FF8-D944-87B1-EA1CA8CB5610}" destId="{A82BD569-B80F-8F4F-BA56-1E3FF55B8BDC}" srcOrd="0" destOrd="0" presId="urn:microsoft.com/office/officeart/2008/layout/CircularPictureCallout"/>
    <dgm:cxn modelId="{020CD4EA-77BE-9A43-AC18-9D0326315462}" type="presOf" srcId="{40500F7F-A16B-B543-BC2B-05242B93E4F8}" destId="{1D488C5D-8B41-1844-A396-60E323CD591F}" srcOrd="0" destOrd="0" presId="urn:microsoft.com/office/officeart/2008/layout/CircularPictureCallout"/>
    <dgm:cxn modelId="{FB6E7BBD-C0A3-3B43-939C-A8B4DF285254}" type="presOf" srcId="{DBF19C2D-DB7D-7240-9E7B-8E5335E9FB8F}" destId="{D85412F3-F8FD-7143-838B-9C5C977690C5}" srcOrd="0" destOrd="0" presId="urn:microsoft.com/office/officeart/2008/layout/CircularPictureCallout"/>
    <dgm:cxn modelId="{3F2BA4EB-315D-DE4F-B479-E30F5CAA6ADA}" type="presOf" srcId="{07B4E534-E1DB-9F49-A7FD-EF84C50B55F3}" destId="{94ECE499-9470-AC49-AE32-5C0F09C6EC6A}" srcOrd="0" destOrd="0" presId="urn:microsoft.com/office/officeart/2008/layout/CircularPictureCallout"/>
    <dgm:cxn modelId="{B1994AD9-760A-214A-953E-943DA70816E7}" srcId="{07B4E534-E1DB-9F49-A7FD-EF84C50B55F3}" destId="{DBF19C2D-DB7D-7240-9E7B-8E5335E9FB8F}" srcOrd="4" destOrd="0" parTransId="{27D63336-79B6-334B-904A-33B3937E317B}" sibTransId="{AECC0160-1EED-434D-9521-9F9F12B96D56}"/>
    <dgm:cxn modelId="{F707768E-7395-8046-BAAE-8AD8B2713145}" type="presParOf" srcId="{94ECE499-9470-AC49-AE32-5C0F09C6EC6A}" destId="{444DFFBA-1826-0942-B212-D6D9FC9D9FEA}" srcOrd="0" destOrd="0" presId="urn:microsoft.com/office/officeart/2008/layout/CircularPictureCallout"/>
    <dgm:cxn modelId="{2B30D371-806B-8146-9363-436A39B90510}" type="presParOf" srcId="{444DFFBA-1826-0942-B212-D6D9FC9D9FEA}" destId="{6747D8BD-709B-1041-B766-0CF5FA53A7DA}" srcOrd="0" destOrd="0" presId="urn:microsoft.com/office/officeart/2008/layout/CircularPictureCallout"/>
    <dgm:cxn modelId="{0367E3FF-0B4F-0246-93E3-F3CE7868B852}" type="presParOf" srcId="{6747D8BD-709B-1041-B766-0CF5FA53A7DA}" destId="{5F255FB3-8B63-994F-8B59-5442E5816160}" srcOrd="0" destOrd="0" presId="urn:microsoft.com/office/officeart/2008/layout/CircularPictureCallout"/>
    <dgm:cxn modelId="{9068F8B8-625F-AA4F-BD11-AF88A158C471}" type="presParOf" srcId="{444DFFBA-1826-0942-B212-D6D9FC9D9FEA}" destId="{7D393FED-5255-E842-83E1-904F5BEBD2F0}" srcOrd="1" destOrd="0" presId="urn:microsoft.com/office/officeart/2008/layout/CircularPictureCallout"/>
    <dgm:cxn modelId="{C7B4C2DB-83C9-924E-A679-A296246F6132}" type="presParOf" srcId="{444DFFBA-1826-0942-B212-D6D9FC9D9FEA}" destId="{F46325B5-D298-A743-8179-F5F59E7B9B08}" srcOrd="2" destOrd="0" presId="urn:microsoft.com/office/officeart/2008/layout/CircularPictureCallout"/>
    <dgm:cxn modelId="{9759F1B9-FC47-A44B-9103-100515823D0F}" type="presParOf" srcId="{F46325B5-D298-A743-8179-F5F59E7B9B08}" destId="{870E8562-9013-F349-96B7-D19CA456E3D5}" srcOrd="0" destOrd="0" presId="urn:microsoft.com/office/officeart/2008/layout/CircularPictureCallout"/>
    <dgm:cxn modelId="{B4DA44E8-789C-5A40-9094-CD338FAE4E4A}" type="presParOf" srcId="{444DFFBA-1826-0942-B212-D6D9FC9D9FEA}" destId="{2DDF8A72-CAC6-4143-9CE5-826DB36E5D75}" srcOrd="3" destOrd="0" presId="urn:microsoft.com/office/officeart/2008/layout/CircularPictureCallout"/>
    <dgm:cxn modelId="{C9008CCB-83FA-FB42-821E-9C5DB551E7E4}" type="presParOf" srcId="{444DFFBA-1826-0942-B212-D6D9FC9D9FEA}" destId="{9B3A7C1C-661A-0948-A94C-B1ABE2383F35}" srcOrd="4" destOrd="0" presId="urn:microsoft.com/office/officeart/2008/layout/CircularPictureCallout"/>
    <dgm:cxn modelId="{4D4482DA-B83D-1D40-A1BA-02EC5C073154}" type="presParOf" srcId="{9B3A7C1C-661A-0948-A94C-B1ABE2383F35}" destId="{6EA3D91B-D61A-7547-B382-6F3069E513D4}" srcOrd="0" destOrd="0" presId="urn:microsoft.com/office/officeart/2008/layout/CircularPictureCallout"/>
    <dgm:cxn modelId="{36837D13-9D5C-A343-BAB2-C24DF7D87FAC}" type="presParOf" srcId="{444DFFBA-1826-0942-B212-D6D9FC9D9FEA}" destId="{232E87E5-85CC-7746-942C-0899AAD4557E}" srcOrd="5" destOrd="0" presId="urn:microsoft.com/office/officeart/2008/layout/CircularPictureCallout"/>
    <dgm:cxn modelId="{A03725D2-EB41-9548-971B-4E58944AFC5D}" type="presParOf" srcId="{232E87E5-85CC-7746-942C-0899AAD4557E}" destId="{555EA9CA-B2B9-364E-9EF5-A36FA40758D1}" srcOrd="0" destOrd="0" presId="urn:microsoft.com/office/officeart/2008/layout/CircularPictureCallout"/>
    <dgm:cxn modelId="{98729E09-943C-3245-BA9D-99E7AD5819D6}" type="presParOf" srcId="{444DFFBA-1826-0942-B212-D6D9FC9D9FEA}" destId="{0503EE4F-C770-D844-BB24-99FC8119B430}" srcOrd="6" destOrd="0" presId="urn:microsoft.com/office/officeart/2008/layout/CircularPictureCallout"/>
    <dgm:cxn modelId="{FF4EEC55-02A5-8B4A-B841-7B6809CEB9AE}" type="presParOf" srcId="{444DFFBA-1826-0942-B212-D6D9FC9D9FEA}" destId="{BFFC6AA6-4A2E-A849-B214-BC6CEC28C3D8}" srcOrd="7" destOrd="0" presId="urn:microsoft.com/office/officeart/2008/layout/CircularPictureCallout"/>
    <dgm:cxn modelId="{1CB121FB-1601-C040-9C3F-D27E678EF981}" type="presParOf" srcId="{BFFC6AA6-4A2E-A849-B214-BC6CEC28C3D8}" destId="{50525CA2-B0D6-624C-A2CE-22944D75A481}" srcOrd="0" destOrd="0" presId="urn:microsoft.com/office/officeart/2008/layout/CircularPictureCallout"/>
    <dgm:cxn modelId="{9DA1FDE5-E9D6-2D42-9602-5E7D8D7C569F}" type="presParOf" srcId="{444DFFBA-1826-0942-B212-D6D9FC9D9FEA}" destId="{0902C5D8-31FD-BE42-8D21-763500732ADC}" srcOrd="8" destOrd="0" presId="urn:microsoft.com/office/officeart/2008/layout/CircularPictureCallout"/>
    <dgm:cxn modelId="{C934F22A-E235-FD4F-83B8-F03B8FC242B6}" type="presParOf" srcId="{0902C5D8-31FD-BE42-8D21-763500732ADC}" destId="{AD2B28DF-BB71-FF44-8B1A-B6F46A6F47CD}" srcOrd="0" destOrd="0" presId="urn:microsoft.com/office/officeart/2008/layout/CircularPictureCallout"/>
    <dgm:cxn modelId="{48B3203C-D2C1-9642-8406-5F441B58077E}" type="presParOf" srcId="{444DFFBA-1826-0942-B212-D6D9FC9D9FEA}" destId="{08EE7D4A-9A77-9341-98D7-D43D73141E5F}" srcOrd="9" destOrd="0" presId="urn:microsoft.com/office/officeart/2008/layout/CircularPictureCallout"/>
    <dgm:cxn modelId="{D430A6B2-FAC2-6B40-8E88-AEB33B684C47}" type="presParOf" srcId="{444DFFBA-1826-0942-B212-D6D9FC9D9FEA}" destId="{55D4CFF1-4BC5-B246-B240-2285E0B38949}" srcOrd="10" destOrd="0" presId="urn:microsoft.com/office/officeart/2008/layout/CircularPictureCallout"/>
    <dgm:cxn modelId="{D1185335-0178-3949-851E-E307779D1F09}" type="presParOf" srcId="{55D4CFF1-4BC5-B246-B240-2285E0B38949}" destId="{027E6947-E916-4F4D-8190-7F8688795690}" srcOrd="0" destOrd="0" presId="urn:microsoft.com/office/officeart/2008/layout/CircularPictureCallout"/>
    <dgm:cxn modelId="{E6B3835B-64F3-3944-91BD-E855902EA163}" type="presParOf" srcId="{444DFFBA-1826-0942-B212-D6D9FC9D9FEA}" destId="{0088F6B0-189E-AA42-89F6-ACCFE7DA9649}" srcOrd="11" destOrd="0" presId="urn:microsoft.com/office/officeart/2008/layout/CircularPictureCallout"/>
    <dgm:cxn modelId="{259F32E8-3039-3C45-BF7B-1FFC0316A37F}" type="presParOf" srcId="{0088F6B0-189E-AA42-89F6-ACCFE7DA9649}" destId="{2CB6727C-4908-6B40-B865-AE22D9259949}" srcOrd="0" destOrd="0" presId="urn:microsoft.com/office/officeart/2008/layout/CircularPictureCallout"/>
    <dgm:cxn modelId="{FF382B57-1C2F-7948-BD97-93EB9714F49C}" type="presParOf" srcId="{444DFFBA-1826-0942-B212-D6D9FC9D9FEA}" destId="{41886A70-2F0F-8541-A0A8-369D9A5AEBE9}" srcOrd="12" destOrd="0" presId="urn:microsoft.com/office/officeart/2008/layout/CircularPictureCallout"/>
    <dgm:cxn modelId="{108A509C-2DBC-8640-94FE-4DD23A2B9EBF}" type="presParOf" srcId="{444DFFBA-1826-0942-B212-D6D9FC9D9FEA}" destId="{1366DA0B-7B6F-ED44-B097-DF19AF8114AE}" srcOrd="13" destOrd="0" presId="urn:microsoft.com/office/officeart/2008/layout/CircularPictureCallout"/>
    <dgm:cxn modelId="{A4969CC5-62B1-A44D-9E4F-87D8B45B26C5}" type="presParOf" srcId="{1366DA0B-7B6F-ED44-B097-DF19AF8114AE}" destId="{D85412F3-F8FD-7143-838B-9C5C977690C5}" srcOrd="0" destOrd="0" presId="urn:microsoft.com/office/officeart/2008/layout/CircularPictureCallout"/>
    <dgm:cxn modelId="{3A1D8EDF-6722-694D-A6FF-E96FD3C4ADA3}" type="presParOf" srcId="{444DFFBA-1826-0942-B212-D6D9FC9D9FEA}" destId="{9B8990A6-9A3C-B449-A9C5-FC8E60F7D38B}" srcOrd="14" destOrd="0" presId="urn:microsoft.com/office/officeart/2008/layout/CircularPictureCallout"/>
    <dgm:cxn modelId="{E76B961F-A0FE-2543-B356-6A82B55267C3}" type="presParOf" srcId="{9B8990A6-9A3C-B449-A9C5-FC8E60F7D38B}" destId="{A82BD569-B80F-8F4F-BA56-1E3FF55B8BDC}" srcOrd="0" destOrd="0" presId="urn:microsoft.com/office/officeart/2008/layout/CircularPictureCallout"/>
    <dgm:cxn modelId="{E042669D-0B3C-4343-B22F-DA4443A292F9}" type="presParOf" srcId="{444DFFBA-1826-0942-B212-D6D9FC9D9FEA}" destId="{C998D836-0FBD-C247-97AC-E8E61DED3C97}" srcOrd="15" destOrd="0" presId="urn:microsoft.com/office/officeart/2008/layout/CircularPictureCallout"/>
    <dgm:cxn modelId="{EC6C6482-5D5C-174C-9EF7-146BB356FA21}" type="presParOf" srcId="{444DFFBA-1826-0942-B212-D6D9FC9D9FEA}" destId="{A6B67ABF-51D7-3140-8E66-44D64E5E7C35}" srcOrd="16" destOrd="0" presId="urn:microsoft.com/office/officeart/2008/layout/CircularPictureCallout"/>
    <dgm:cxn modelId="{4F0C757B-033B-6A45-A554-D76120074A77}" type="presParOf" srcId="{A6B67ABF-51D7-3140-8E66-44D64E5E7C35}" destId="{1D488C5D-8B41-1844-A396-60E323CD591F}" srcOrd="0" destOrd="0" presId="urn:microsoft.com/office/officeart/2008/layout/CircularPictureCallou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8D836-0FBD-C247-97AC-E8E61DED3C97}">
      <dsp:nvSpPr>
        <dsp:cNvPr id="0" name=""/>
        <dsp:cNvSpPr/>
      </dsp:nvSpPr>
      <dsp:spPr>
        <a:xfrm>
          <a:off x="2114592" y="4666098"/>
          <a:ext cx="4475762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86A70-2F0F-8541-A0A8-369D9A5AEBE9}">
      <dsp:nvSpPr>
        <dsp:cNvPr id="0" name=""/>
        <dsp:cNvSpPr/>
      </dsp:nvSpPr>
      <dsp:spPr>
        <a:xfrm>
          <a:off x="2114592" y="3911161"/>
          <a:ext cx="3782191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EE7D4A-9A77-9341-98D7-D43D73141E5F}">
      <dsp:nvSpPr>
        <dsp:cNvPr id="0" name=""/>
        <dsp:cNvSpPr/>
      </dsp:nvSpPr>
      <dsp:spPr>
        <a:xfrm>
          <a:off x="2114592" y="2856015"/>
          <a:ext cx="3531870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3EE4F-C770-D844-BB24-99FC8119B430}">
      <dsp:nvSpPr>
        <dsp:cNvPr id="0" name=""/>
        <dsp:cNvSpPr/>
      </dsp:nvSpPr>
      <dsp:spPr>
        <a:xfrm>
          <a:off x="2114592" y="1800869"/>
          <a:ext cx="3782191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F8A72-CAC6-4143-9CE5-826DB36E5D75}">
      <dsp:nvSpPr>
        <dsp:cNvPr id="0" name=""/>
        <dsp:cNvSpPr/>
      </dsp:nvSpPr>
      <dsp:spPr>
        <a:xfrm>
          <a:off x="2114592" y="1045931"/>
          <a:ext cx="4475762" cy="0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255FB3-8B63-994F-8B59-5442E5816160}">
      <dsp:nvSpPr>
        <dsp:cNvPr id="0" name=""/>
        <dsp:cNvSpPr/>
      </dsp:nvSpPr>
      <dsp:spPr>
        <a:xfrm>
          <a:off x="0" y="855321"/>
          <a:ext cx="4043373" cy="3949822"/>
        </a:xfrm>
        <a:prstGeom prst="ellipse">
          <a:avLst/>
        </a:prstGeom>
        <a:solidFill>
          <a:srgbClr val="138E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93FED-5255-E842-83E1-904F5BEBD2F0}">
      <dsp:nvSpPr>
        <dsp:cNvPr id="0" name=""/>
        <dsp:cNvSpPr/>
      </dsp:nvSpPr>
      <dsp:spPr>
        <a:xfrm>
          <a:off x="701844" y="2992875"/>
          <a:ext cx="2825496" cy="145689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 smtClean="0"/>
            <a:t> </a:t>
          </a:r>
          <a:endParaRPr lang="en-US" sz="5400" b="1" kern="1200" dirty="0"/>
        </a:p>
      </dsp:txBody>
      <dsp:txXfrm>
        <a:off x="701844" y="2992875"/>
        <a:ext cx="2825496" cy="1456896"/>
      </dsp:txXfrm>
    </dsp:sp>
    <dsp:sp modelId="{870E8562-9013-F349-96B7-D19CA456E3D5}">
      <dsp:nvSpPr>
        <dsp:cNvPr id="0" name=""/>
        <dsp:cNvSpPr/>
      </dsp:nvSpPr>
      <dsp:spPr>
        <a:xfrm>
          <a:off x="5974210" y="661064"/>
          <a:ext cx="1232287" cy="7946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3D91B-D61A-7547-B382-6F3069E513D4}">
      <dsp:nvSpPr>
        <dsp:cNvPr id="0" name=""/>
        <dsp:cNvSpPr/>
      </dsp:nvSpPr>
      <dsp:spPr>
        <a:xfrm>
          <a:off x="6619397" y="0"/>
          <a:ext cx="1749078" cy="1793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62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FF"/>
              </a:solidFill>
            </a:rPr>
            <a:t>Fostering confidence</a:t>
          </a:r>
          <a:r>
            <a:rPr lang="en-US" sz="2000" b="1" kern="1200" baseline="0" dirty="0" smtClean="0">
              <a:solidFill>
                <a:srgbClr val="FFFFFF"/>
              </a:solidFill>
            </a:rPr>
            <a:t> </a:t>
          </a:r>
          <a:r>
            <a:rPr lang="en-US" sz="2000" b="1" kern="1200" dirty="0" smtClean="0">
              <a:solidFill>
                <a:srgbClr val="FFFFFF"/>
              </a:solidFill>
            </a:rPr>
            <a:t>&amp; protecting opportunities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6619397" y="0"/>
        <a:ext cx="1749078" cy="1793619"/>
      </dsp:txXfrm>
    </dsp:sp>
    <dsp:sp modelId="{555EA9CA-B2B9-364E-9EF5-A36FA40758D1}">
      <dsp:nvSpPr>
        <dsp:cNvPr id="0" name=""/>
        <dsp:cNvSpPr/>
      </dsp:nvSpPr>
      <dsp:spPr>
        <a:xfrm>
          <a:off x="5272868" y="1601843"/>
          <a:ext cx="1190679" cy="7946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525CA2-B0D6-624C-A2CE-22944D75A481}">
      <dsp:nvSpPr>
        <dsp:cNvPr id="0" name=""/>
        <dsp:cNvSpPr/>
      </dsp:nvSpPr>
      <dsp:spPr>
        <a:xfrm>
          <a:off x="5912559" y="1602574"/>
          <a:ext cx="1549606" cy="79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62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FF"/>
              </a:solidFill>
            </a:rPr>
            <a:t>Collective responsibility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5912559" y="1602574"/>
        <a:ext cx="1549606" cy="794670"/>
      </dsp:txXfrm>
    </dsp:sp>
    <dsp:sp modelId="{AD2B28DF-BB71-FF44-8B1A-B6F46A6F47CD}">
      <dsp:nvSpPr>
        <dsp:cNvPr id="0" name=""/>
        <dsp:cNvSpPr/>
      </dsp:nvSpPr>
      <dsp:spPr>
        <a:xfrm>
          <a:off x="5072078" y="2538456"/>
          <a:ext cx="1190679" cy="7946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E6947-E916-4F4D-8190-7F8688795690}">
      <dsp:nvSpPr>
        <dsp:cNvPr id="0" name=""/>
        <dsp:cNvSpPr/>
      </dsp:nvSpPr>
      <dsp:spPr>
        <a:xfrm>
          <a:off x="5776969" y="2559078"/>
          <a:ext cx="2618335" cy="79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62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FF"/>
              </a:solidFill>
            </a:rPr>
            <a:t>Fundamental properties and values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5776969" y="2559078"/>
        <a:ext cx="2618335" cy="794670"/>
      </dsp:txXfrm>
    </dsp:sp>
    <dsp:sp modelId="{2CB6727C-4908-6B40-B865-AE22D9259949}">
      <dsp:nvSpPr>
        <dsp:cNvPr id="0" name=""/>
        <dsp:cNvSpPr/>
      </dsp:nvSpPr>
      <dsp:spPr>
        <a:xfrm>
          <a:off x="5287156" y="3478479"/>
          <a:ext cx="1190679" cy="7946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412F3-F8FD-7143-838B-9C5C977690C5}">
      <dsp:nvSpPr>
        <dsp:cNvPr id="0" name=""/>
        <dsp:cNvSpPr/>
      </dsp:nvSpPr>
      <dsp:spPr>
        <a:xfrm>
          <a:off x="6294119" y="3513825"/>
          <a:ext cx="2441077" cy="79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62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FF"/>
              </a:solidFill>
            </a:rPr>
            <a:t>Evolution and consensus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6294119" y="3513825"/>
        <a:ext cx="2441077" cy="794670"/>
      </dsp:txXfrm>
    </dsp:sp>
    <dsp:sp modelId="{A82BD569-B80F-8F4F-BA56-1E3FF55B8BDC}">
      <dsp:nvSpPr>
        <dsp:cNvPr id="0" name=""/>
        <dsp:cNvSpPr/>
      </dsp:nvSpPr>
      <dsp:spPr>
        <a:xfrm>
          <a:off x="5995015" y="4366960"/>
          <a:ext cx="1190679" cy="7946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488C5D-8B41-1844-A396-60E323CD591F}">
      <dsp:nvSpPr>
        <dsp:cNvPr id="0" name=""/>
        <dsp:cNvSpPr/>
      </dsp:nvSpPr>
      <dsp:spPr>
        <a:xfrm>
          <a:off x="6712441" y="4271544"/>
          <a:ext cx="1748204" cy="794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62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FF"/>
              </a:solidFill>
            </a:rPr>
            <a:t>Think globally, </a:t>
          </a:r>
          <a:br>
            <a:rPr lang="en-US" sz="2000" b="1" kern="1200" dirty="0" smtClean="0">
              <a:solidFill>
                <a:srgbClr val="FFFFFF"/>
              </a:solidFill>
            </a:rPr>
          </a:br>
          <a:r>
            <a:rPr lang="en-US" sz="2000" b="1" kern="1200" dirty="0" smtClean="0">
              <a:solidFill>
                <a:srgbClr val="FFFFFF"/>
              </a:solidFill>
            </a:rPr>
            <a:t>act locally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6712441" y="4271544"/>
        <a:ext cx="1748204" cy="794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98BAE-C84A-694A-898B-5CF88760D6F5}" type="datetimeFigureOut">
              <a:rPr lang="en-US" smtClean="0"/>
              <a:t>6/23/17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F491E-6BDF-894F-89D9-4BED6DF379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02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74FA06C-4A8C-0E48-B922-007B77153C27}" type="datetimeFigureOut">
              <a:rPr lang="en-GB" altLang="en-US"/>
              <a:pPr/>
              <a:t>23/06/2017</a:t>
            </a:fld>
            <a:endParaRPr lang="en-GB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B620D7F3-EDE1-C147-A04A-D4416A63828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206635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5864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0EA1FBA3-4F90-C64A-83D0-707C772FADD4}" type="slidenum">
              <a:rPr lang="en-GB" altLang="en-US">
                <a:latin typeface="Calibri" charset="0"/>
              </a:rPr>
              <a:pPr/>
              <a:t>2</a:t>
            </a:fld>
            <a:endParaRPr lang="en-GB" alt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3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FB4F9BF6-D3B1-944E-933E-B1B31B3498E1}" type="slidenum">
              <a:rPr lang="en-GB" altLang="en-US">
                <a:latin typeface="Calibri" charset="0"/>
              </a:rPr>
              <a:pPr/>
              <a:t>3</a:t>
            </a:fld>
            <a:endParaRPr lang="en-GB" alt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294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endParaRPr lang="en-GB" altLang="en-US" dirty="0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0EA1FBA3-4F90-C64A-83D0-707C772FADD4}" type="slidenum">
              <a:rPr lang="en-GB" altLang="en-US">
                <a:latin typeface="Calibri" charset="0"/>
              </a:rPr>
              <a:pPr/>
              <a:t>4</a:t>
            </a:fld>
            <a:endParaRPr lang="en-GB" alt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31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dirty="0" smtClean="0"/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endParaRPr lang="en-GB" altLang="en-US" dirty="0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0EA1FBA3-4F90-C64A-83D0-707C772FADD4}" type="slidenum">
              <a:rPr lang="en-GB" altLang="en-US">
                <a:latin typeface="Calibri" charset="0"/>
              </a:rPr>
              <a:pPr/>
              <a:t>5</a:t>
            </a:fld>
            <a:endParaRPr lang="en-GB" alt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31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ＭＳ Ｐゴシック" charset="-128"/>
              <a:cs typeface="+mn-cs"/>
            </a:endParaRP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0EA1FBA3-4F90-C64A-83D0-707C772FADD4}" type="slidenum">
              <a:rPr lang="en-GB" altLang="en-US">
                <a:latin typeface="Calibri" charset="0"/>
              </a:rPr>
              <a:pPr/>
              <a:t>6</a:t>
            </a:fld>
            <a:endParaRPr lang="en-GB" alt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443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0EA1FBA3-4F90-C64A-83D0-707C772FADD4}" type="slidenum">
              <a:rPr lang="en-GB" altLang="en-US">
                <a:latin typeface="Calibri" charset="0"/>
              </a:rPr>
              <a:pPr/>
              <a:t>7</a:t>
            </a:fld>
            <a:endParaRPr lang="en-GB" alt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508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8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44594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emf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358438" y="6246813"/>
            <a:ext cx="1519237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r>
              <a:rPr lang="en-GB" altLang="en-US" sz="800" dirty="0">
                <a:solidFill>
                  <a:srgbClr val="EEF2EC"/>
                </a:solidFill>
              </a:rPr>
              <a:t>Internet Society © 1992–2016</a:t>
            </a:r>
          </a:p>
        </p:txBody>
      </p:sp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813" y="2970213"/>
            <a:ext cx="17287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999" y="3355200"/>
            <a:ext cx="11109600" cy="503215"/>
          </a:xfrm>
        </p:spPr>
        <p:txBody>
          <a:bodyPr wrap="square">
            <a:spAutoFit/>
          </a:bodyPr>
          <a:lstStyle>
            <a:lvl1pPr>
              <a:defRPr lang="en-GB" sz="30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856637"/>
            <a:ext cx="11109600" cy="503215"/>
          </a:xfrm>
        </p:spPr>
        <p:txBody>
          <a:bodyPr/>
          <a:lstStyle>
            <a:lvl1pPr algn="l">
              <a:lnSpc>
                <a:spcPct val="109000"/>
              </a:lnSpc>
              <a:defRPr sz="3000">
                <a:solidFill>
                  <a:srgbClr val="EEF2E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40000" y="5605544"/>
            <a:ext cx="4097551" cy="902123"/>
          </a:xfr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40000" y="573969"/>
            <a:ext cx="4097551" cy="270074"/>
          </a:xfrm>
        </p:spPr>
        <p:txBody>
          <a:bodyPr>
            <a:spAutoFit/>
          </a:bodyPr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  <a:latin typeface="+mn-lt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253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23ED9EC6-E04F-B543-8F65-EA7007CC6C24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9064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4B8AB820-61DF-364A-B4AF-D19149734C14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76123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68C4A143-42F1-CD4D-A024-23DD4025078D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58119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3FB79B9C-4BB8-F94D-A304-79486E9E65B1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1058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250" y="525600"/>
            <a:ext cx="11129022" cy="5572800"/>
          </a:xfrm>
        </p:spPr>
        <p:txBody>
          <a:bodyPr anchor="ctr"/>
          <a:lstStyle>
            <a:lvl1pPr algn="ctr">
              <a:lnSpc>
                <a:spcPct val="110000"/>
              </a:lnSpc>
              <a:spcAft>
                <a:spcPts val="2000"/>
              </a:spcAft>
              <a:defRPr sz="3600" b="0" i="0" spc="50" baseline="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algn="ctr">
              <a:lnSpc>
                <a:spcPct val="110000"/>
              </a:lnSpc>
              <a:defRPr b="0" i="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>
              <a:spcAft>
                <a:spcPts val="1500"/>
              </a:spcAft>
              <a:defRPr/>
            </a:lvl3pPr>
          </a:lstStyle>
          <a:p>
            <a:pPr lvl="0"/>
            <a:r>
              <a:rPr lang="en-US" dirty="0" smtClean="0"/>
              <a:t>Large quote or statement style</a:t>
            </a:r>
          </a:p>
          <a:p>
            <a:pPr lvl="1"/>
            <a:r>
              <a:rPr lang="en-US" dirty="0" smtClean="0"/>
              <a:t>Supporting content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DBE5F007-28FD-B845-A833-24BC97E499D9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07203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250" y="952107"/>
            <a:ext cx="11129022" cy="4845378"/>
          </a:xfrm>
        </p:spPr>
        <p:txBody>
          <a:bodyPr rIns="0" anchor="ctr">
            <a:noAutofit/>
          </a:bodyPr>
          <a:lstStyle>
            <a:lvl1pPr algn="ctr">
              <a:lnSpc>
                <a:spcPct val="104000"/>
              </a:lnSpc>
              <a:defRPr sz="4800" spc="2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528BDF42-62B5-874D-A7F5-A52B65B377A4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30742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65"/>
          <p:cNvSpPr txBox="1">
            <a:spLocks/>
          </p:cNvSpPr>
          <p:nvPr userDrawn="1"/>
        </p:nvSpPr>
        <p:spPr>
          <a:xfrm>
            <a:off x="61737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Visit us at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www.internetsociety.org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Follow us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@internetsociety</a:t>
            </a:r>
            <a:endParaRPr lang="en-GB" dirty="0"/>
          </a:p>
        </p:txBody>
      </p:sp>
      <p:sp>
        <p:nvSpPr>
          <p:cNvPr id="5" name="Text Placeholder 7"/>
          <p:cNvSpPr txBox="1">
            <a:spLocks/>
          </p:cNvSpPr>
          <p:nvPr userDrawn="1"/>
        </p:nvSpPr>
        <p:spPr>
          <a:xfrm>
            <a:off x="8056563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Galerie Jean-Malbuisson 15, </a:t>
            </a:r>
            <a:br>
              <a:rPr lang="en-GB" dirty="0" smtClean="0"/>
            </a:br>
            <a:r>
              <a:rPr lang="en-GB" dirty="0" smtClean="0"/>
              <a:t>CH-1204 Geneva, </a:t>
            </a:r>
            <a:br>
              <a:rPr lang="en-GB" dirty="0" smtClean="0"/>
            </a:br>
            <a:r>
              <a:rPr lang="en-GB" dirty="0" smtClean="0"/>
              <a:t>Switzerland.</a:t>
            </a:r>
            <a:br>
              <a:rPr lang="en-GB" dirty="0" smtClean="0"/>
            </a:br>
            <a:r>
              <a:rPr lang="en-GB" dirty="0" smtClean="0"/>
              <a:t>+41 22 807 1444</a:t>
            </a:r>
          </a:p>
          <a:p>
            <a:pPr fontAlgn="auto">
              <a:spcAft>
                <a:spcPts val="0"/>
              </a:spcAf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 Placeholder 8"/>
          <p:cNvSpPr txBox="1">
            <a:spLocks/>
          </p:cNvSpPr>
          <p:nvPr userDrawn="1"/>
        </p:nvSpPr>
        <p:spPr>
          <a:xfrm>
            <a:off x="99329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1775 Wiehle Avenue, </a:t>
            </a:r>
            <a:br>
              <a:rPr lang="de-DE" dirty="0" smtClean="0"/>
            </a:br>
            <a:r>
              <a:rPr lang="de-DE" dirty="0" smtClean="0"/>
              <a:t>Suite 201, Reston, VA </a:t>
            </a:r>
            <a:br>
              <a:rPr lang="de-DE" dirty="0" smtClean="0"/>
            </a:br>
            <a:r>
              <a:rPr lang="de-DE" dirty="0" smtClean="0"/>
              <a:t>20190-5108 USA. </a:t>
            </a:r>
            <a:br>
              <a:rPr lang="de-DE" dirty="0" smtClean="0"/>
            </a:br>
            <a:r>
              <a:rPr lang="de-DE" dirty="0" smtClean="0"/>
              <a:t>+1 703 439 2120</a:t>
            </a:r>
          </a:p>
          <a:p>
            <a:pPr fontAlgn="auto">
              <a:spcAft>
                <a:spcPts val="0"/>
              </a:spcAft>
              <a:defRPr/>
            </a:pPr>
            <a:endParaRPr lang="de-DE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" name="Title 4"/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Thank you.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18433E0E-72FD-FD40-88BA-BE70973222D5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213513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volved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65"/>
          <p:cNvSpPr txBox="1">
            <a:spLocks/>
          </p:cNvSpPr>
          <p:nvPr userDrawn="1"/>
        </p:nvSpPr>
        <p:spPr>
          <a:xfrm>
            <a:off x="61737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Visit us at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www.internetsociety.org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Follow us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@internetsociety</a:t>
            </a:r>
            <a:endParaRPr lang="en-GB" dirty="0"/>
          </a:p>
        </p:txBody>
      </p:sp>
      <p:sp>
        <p:nvSpPr>
          <p:cNvPr id="5" name="Text Placeholder 7"/>
          <p:cNvSpPr txBox="1">
            <a:spLocks/>
          </p:cNvSpPr>
          <p:nvPr userDrawn="1"/>
        </p:nvSpPr>
        <p:spPr>
          <a:xfrm>
            <a:off x="8056563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Galerie Jean-Malbuisson 15, </a:t>
            </a:r>
            <a:br>
              <a:rPr lang="en-GB" dirty="0" smtClean="0"/>
            </a:br>
            <a:r>
              <a:rPr lang="en-GB" dirty="0" smtClean="0"/>
              <a:t>CH-1204 Geneva, </a:t>
            </a:r>
            <a:br>
              <a:rPr lang="en-GB" dirty="0" smtClean="0"/>
            </a:br>
            <a:r>
              <a:rPr lang="en-GB" dirty="0" smtClean="0"/>
              <a:t>Switzerland.</a:t>
            </a:r>
            <a:br>
              <a:rPr lang="en-GB" dirty="0" smtClean="0"/>
            </a:br>
            <a:r>
              <a:rPr lang="en-GB" dirty="0" smtClean="0"/>
              <a:t>+41 22 807 1444</a:t>
            </a:r>
          </a:p>
          <a:p>
            <a:pPr fontAlgn="auto">
              <a:spcAft>
                <a:spcPts val="0"/>
              </a:spcAf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 Placeholder 8"/>
          <p:cNvSpPr txBox="1">
            <a:spLocks/>
          </p:cNvSpPr>
          <p:nvPr userDrawn="1"/>
        </p:nvSpPr>
        <p:spPr>
          <a:xfrm>
            <a:off x="99329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1775 Wiehle Avenue, </a:t>
            </a:r>
            <a:br>
              <a:rPr lang="de-DE" dirty="0" smtClean="0"/>
            </a:br>
            <a:r>
              <a:rPr lang="de-DE" dirty="0" smtClean="0"/>
              <a:t>Suite 201, Reston, VA </a:t>
            </a:r>
            <a:br>
              <a:rPr lang="de-DE" dirty="0" smtClean="0"/>
            </a:br>
            <a:r>
              <a:rPr lang="de-DE" dirty="0" smtClean="0"/>
              <a:t>20190-5108 USA. </a:t>
            </a:r>
            <a:br>
              <a:rPr lang="de-DE" dirty="0" smtClean="0"/>
            </a:br>
            <a:r>
              <a:rPr lang="de-DE" dirty="0" smtClean="0"/>
              <a:t>+1 703 439 2120</a:t>
            </a:r>
          </a:p>
          <a:p>
            <a:pPr fontAlgn="auto">
              <a:spcAft>
                <a:spcPts val="0"/>
              </a:spcAft>
              <a:defRPr/>
            </a:pPr>
            <a:endParaRPr lang="de-DE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" name="Title 4"/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Get involved.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9762ADA9-0755-1F48-8532-9AFBBB73FAAF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69040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– Text only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2412000"/>
            <a:ext cx="11122272" cy="3220368"/>
          </a:xfrm>
        </p:spPr>
        <p:txBody>
          <a:bodyPr/>
          <a:lstStyle>
            <a:lvl1pPr>
              <a:defRPr b="0" i="0">
                <a:latin typeface="Hind Medium" charset="0"/>
                <a:ea typeface="Hind Medium" charset="0"/>
                <a:cs typeface="Hind Medium" charset="0"/>
              </a:defRPr>
            </a:lvl1pPr>
            <a:lvl3pPr>
              <a:spcAft>
                <a:spcPts val="1500"/>
              </a:spcAft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11121296" cy="860222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9EE1D23A-55C4-7542-8A1B-C225D7430AAE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28733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only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11121296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14" name="Content Placeholder 2"/>
          <p:cNvSpPr>
            <a:spLocks noGrp="1"/>
          </p:cNvSpPr>
          <p:nvPr>
            <p:ph idx="16"/>
          </p:nvPr>
        </p:nvSpPr>
        <p:spPr>
          <a:xfrm>
            <a:off x="6182471" y="2412000"/>
            <a:ext cx="5479802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1200"/>
              </a:spcAft>
              <a:defRPr sz="1500"/>
            </a:lvl1pPr>
            <a:lvl2pPr>
              <a:lnSpc>
                <a:spcPct val="115000"/>
              </a:lnSpc>
              <a:defRPr sz="1500"/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/>
            </a:lvl3pPr>
            <a:lvl4pPr marL="158400" indent="-158400">
              <a:lnSpc>
                <a:spcPct val="115000"/>
              </a:lnSpc>
              <a:tabLst/>
              <a:defRPr sz="1500"/>
            </a:lvl4pPr>
            <a:lvl5pPr marL="158400" indent="-158400">
              <a:lnSpc>
                <a:spcPct val="115000"/>
              </a:lnSpc>
              <a:tabLst/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40000" y="2412000"/>
            <a:ext cx="5478179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1200"/>
              </a:spcAft>
              <a:defRPr sz="1500"/>
            </a:lvl1pPr>
            <a:lvl2pPr>
              <a:lnSpc>
                <a:spcPct val="115000"/>
              </a:lnSpc>
              <a:defRPr sz="1500"/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/>
            </a:lvl3pPr>
            <a:lvl4pPr marL="158400" indent="-158400">
              <a:lnSpc>
                <a:spcPct val="115000"/>
              </a:lnSpc>
              <a:tabLst/>
              <a:defRPr sz="1500"/>
            </a:lvl4pPr>
            <a:lvl5pPr marL="158400" indent="-158400">
              <a:lnSpc>
                <a:spcPct val="115000"/>
              </a:lnSpc>
              <a:tabLst/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761E0F2E-4DC0-BB41-853A-E92710F05ADB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74266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+ image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75375" y="522288"/>
            <a:ext cx="5486400" cy="558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5477203" cy="391517"/>
          </a:xfrm>
        </p:spPr>
        <p:txBody>
          <a:bodyPr rIns="0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5477203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40000" y="2412000"/>
            <a:ext cx="5478179" cy="3062528"/>
          </a:xfrm>
        </p:spPr>
        <p:txBody>
          <a:bodyPr/>
          <a:lstStyle>
            <a:lvl1pPr>
              <a:lnSpc>
                <a:spcPct val="114000"/>
              </a:lnSpc>
              <a:spcAft>
                <a:spcPts val="0"/>
              </a:spcAft>
              <a:defRPr sz="1800"/>
            </a:lvl1pPr>
            <a:lvl2pPr>
              <a:lnSpc>
                <a:spcPct val="114000"/>
              </a:lnSpc>
              <a:spcAft>
                <a:spcPts val="1000"/>
              </a:spcAft>
              <a:defRPr sz="1800">
                <a:latin typeface="+mn-lt"/>
              </a:defRPr>
            </a:lvl2pPr>
            <a:lvl3pPr marL="158400" indent="-158400">
              <a:lnSpc>
                <a:spcPct val="114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800">
                <a:latin typeface="+mn-lt"/>
              </a:defRPr>
            </a:lvl3pPr>
            <a:lvl4pPr marL="158400" indent="-158400">
              <a:lnSpc>
                <a:spcPct val="114000"/>
              </a:lnSpc>
              <a:tabLst/>
              <a:defRPr sz="1800">
                <a:latin typeface="+mn-lt"/>
              </a:defRPr>
            </a:lvl4pPr>
            <a:lvl5pPr marL="158400" indent="-158400">
              <a:lnSpc>
                <a:spcPct val="114000"/>
              </a:lnSpc>
              <a:tabLst/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6286356" y="661060"/>
            <a:ext cx="5375915" cy="387927"/>
          </a:xfrm>
        </p:spPr>
        <p:txBody>
          <a:bodyPr/>
          <a:lstStyle>
            <a:lvl1pPr>
              <a:lnSpc>
                <a:spcPct val="100000"/>
              </a:lnSpc>
              <a:defRPr sz="1000"/>
            </a:lvl1pPr>
            <a:lvl2pPr>
              <a:lnSpc>
                <a:spcPct val="100000"/>
              </a:lnSpc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615C06CD-839C-FC4C-913F-8EDF978843EE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76800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+ large image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6168855" y="0"/>
            <a:ext cx="6023145" cy="6857999"/>
          </a:xfrm>
        </p:spPr>
        <p:txBody>
          <a:bodyPr/>
          <a:lstStyle/>
          <a:p>
            <a:pPr lvl="0"/>
            <a:r>
              <a:rPr lang="en-US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7" y="567101"/>
            <a:ext cx="5483696" cy="391517"/>
          </a:xfrm>
        </p:spPr>
        <p:txBody>
          <a:bodyPr rIns="0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7" y="958618"/>
            <a:ext cx="5483696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6286356" y="661060"/>
            <a:ext cx="5375915" cy="387927"/>
          </a:xfrm>
        </p:spPr>
        <p:txBody>
          <a:bodyPr/>
          <a:lstStyle>
            <a:lvl1pPr>
              <a:lnSpc>
                <a:spcPct val="100000"/>
              </a:lnSpc>
              <a:defRPr sz="100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000">
                <a:solidFill>
                  <a:srgbClr val="FFFFFF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540001" y="2412000"/>
            <a:ext cx="5484664" cy="3062528"/>
          </a:xfrm>
        </p:spPr>
        <p:txBody>
          <a:bodyPr/>
          <a:lstStyle>
            <a:lvl1pPr>
              <a:lnSpc>
                <a:spcPct val="115000"/>
              </a:lnSpc>
              <a:defRPr sz="1500" b="0" i="0">
                <a:latin typeface="Hind Medium" charset="0"/>
                <a:ea typeface="Hind Medium" charset="0"/>
                <a:cs typeface="Hind Medium" charset="0"/>
              </a:defRPr>
            </a:lvl1pPr>
            <a:lvl2pPr>
              <a:lnSpc>
                <a:spcPct val="115000"/>
              </a:lnSpc>
              <a:defRPr sz="1500">
                <a:latin typeface="+mn-lt"/>
              </a:defRPr>
            </a:lvl2pPr>
            <a:lvl3pPr>
              <a:lnSpc>
                <a:spcPct val="115000"/>
              </a:lnSpc>
              <a:spcAft>
                <a:spcPts val="1500"/>
              </a:spcAft>
              <a:defRPr sz="1500">
                <a:latin typeface="+mn-lt"/>
              </a:defRPr>
            </a:lvl3pPr>
            <a:lvl4pPr>
              <a:lnSpc>
                <a:spcPct val="115000"/>
              </a:lnSpc>
              <a:defRPr sz="1500">
                <a:latin typeface="+mn-lt"/>
              </a:defRPr>
            </a:lvl4pPr>
            <a:lvl5pPr>
              <a:lnSpc>
                <a:spcPct val="115000"/>
              </a:lnSpc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C2CDEF37-006E-254D-A210-0434C0C6BB13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53714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+ graph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169025" y="0"/>
            <a:ext cx="602297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7" y="567101"/>
            <a:ext cx="5470728" cy="391517"/>
          </a:xfrm>
        </p:spPr>
        <p:txBody>
          <a:bodyPr rIns="0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7" y="958618"/>
            <a:ext cx="5470728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40001" y="2412000"/>
            <a:ext cx="5471694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/>
            </a:lvl1pPr>
            <a:lvl2pPr>
              <a:lnSpc>
                <a:spcPct val="115000"/>
              </a:lnSpc>
              <a:spcAft>
                <a:spcPts val="1000"/>
              </a:spcAft>
              <a:defRPr sz="1500">
                <a:latin typeface="+mn-lt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286356" y="662400"/>
            <a:ext cx="5517717" cy="544698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  <a:lvl2pPr>
              <a:defRPr sz="1000" b="0" i="0">
                <a:latin typeface="Hind Medium" charset="0"/>
                <a:ea typeface="Hind Medium" charset="0"/>
                <a:cs typeface="Hind Medium" charset="0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tabLst/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1473200" y="6342063"/>
            <a:ext cx="4595813" cy="173037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1509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– Text only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40001" y="2412000"/>
            <a:ext cx="2656004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8"/>
          </p:nvPr>
        </p:nvSpPr>
        <p:spPr>
          <a:xfrm>
            <a:off x="3359178" y="2412000"/>
            <a:ext cx="26568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9"/>
          </p:nvPr>
        </p:nvSpPr>
        <p:spPr>
          <a:xfrm>
            <a:off x="6178356" y="2412000"/>
            <a:ext cx="26568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20"/>
          </p:nvPr>
        </p:nvSpPr>
        <p:spPr>
          <a:xfrm>
            <a:off x="8997535" y="2412000"/>
            <a:ext cx="26568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1"/>
          </p:nvPr>
        </p:nvSpPr>
        <p:spPr>
          <a:xfrm>
            <a:off x="1473200" y="6342063"/>
            <a:ext cx="4595813" cy="173037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091BCFBB-AFFC-2C42-9CC9-3851C53B95FB}" type="slidenum">
              <a:rPr lang="uk-UA" altLang="en-US"/>
              <a:pPr/>
              <a:t>‹#›</a:t>
            </a:fld>
            <a:endParaRPr lang="uk-UA" alt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41338" y="566738"/>
            <a:ext cx="11109600" cy="783035"/>
          </a:xfrm>
          <a:prstGeom prst="rect">
            <a:avLst/>
          </a:prstGeom>
        </p:spPr>
        <p:txBody>
          <a:bodyPr vert="horz" wrap="square" lIns="0" tIns="0" rIns="172800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9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– Chart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11121296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33249" y="2412000"/>
            <a:ext cx="2662877" cy="3666146"/>
          </a:xfrm>
          <a:solidFill>
            <a:srgbClr val="FFFFFF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chemeClr val="tx2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355298" y="2412000"/>
            <a:ext cx="2662877" cy="3666146"/>
          </a:xfrm>
          <a:solidFill>
            <a:srgbClr val="FFFFFF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chemeClr val="tx2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177347" y="2412000"/>
            <a:ext cx="2662877" cy="3666146"/>
          </a:xfrm>
          <a:solidFill>
            <a:schemeClr val="accent2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rgbClr val="FFFFFF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>
                <a:solidFill>
                  <a:srgbClr val="FFFFFF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8999395" y="2412000"/>
            <a:ext cx="2662877" cy="3666146"/>
          </a:xfrm>
          <a:solidFill>
            <a:srgbClr val="FFFFFF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chemeClr val="tx2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82834A66-9ED4-4C45-923A-E517812884FA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6005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– Pu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842400" y="525600"/>
            <a:ext cx="10508400" cy="5572800"/>
          </a:xfrm>
        </p:spPr>
        <p:txBody>
          <a:bodyPr anchor="ctr"/>
          <a:lstStyle>
            <a:lvl1pPr algn="ctr">
              <a:lnSpc>
                <a:spcPct val="110000"/>
              </a:lnSpc>
              <a:spcAft>
                <a:spcPts val="2000"/>
              </a:spcAft>
              <a:defRPr sz="3600" b="0" i="0" spc="50" baseline="0">
                <a:solidFill>
                  <a:schemeClr val="tx1"/>
                </a:solidFill>
                <a:latin typeface="+mn-lt"/>
                <a:ea typeface="Hind Medium" charset="0"/>
                <a:cs typeface="Hind Medium" charset="0"/>
              </a:defRPr>
            </a:lvl1pPr>
            <a:lvl2pPr algn="ctr">
              <a:lnSpc>
                <a:spcPct val="110000"/>
              </a:lnSpc>
              <a:defRPr b="0" i="0">
                <a:solidFill>
                  <a:schemeClr val="tx1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>
              <a:spcAft>
                <a:spcPts val="1500"/>
              </a:spcAft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9123C2-1881-0343-8E3B-58B10FD51CF2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01016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– Text + content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noProof="0" dirty="0" smtClean="0"/>
              <a:t>Presentation title – Client name</a:t>
            </a:r>
            <a:endParaRPr lang="en-GB" altLang="en-US" noProof="0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9E1E4A-834C-074E-9FF0-961A1F8067B6}" type="slidenum">
              <a:rPr lang="en-GB" altLang="en-US" noProof="0" smtClean="0"/>
              <a:pPr/>
              <a:t>‹#›</a:t>
            </a:fld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4773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358438" y="6246813"/>
            <a:ext cx="1519237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r>
              <a:rPr lang="en-GB" altLang="en-US" sz="800" dirty="0">
                <a:solidFill>
                  <a:srgbClr val="EEF2EC"/>
                </a:solidFill>
              </a:rPr>
              <a:t>Internet Society © 1992–2016</a:t>
            </a:r>
          </a:p>
        </p:txBody>
      </p:sp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813" y="2970213"/>
            <a:ext cx="17287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3355853"/>
            <a:ext cx="11109600" cy="503215"/>
          </a:xfrm>
        </p:spPr>
        <p:txBody>
          <a:bodyPr wrap="square" rIns="1728000">
            <a:spAutoFit/>
          </a:bodyPr>
          <a:lstStyle>
            <a:lvl1pPr>
              <a:defRPr lang="en-GB" sz="30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856637"/>
            <a:ext cx="11109600" cy="503215"/>
          </a:xfrm>
        </p:spPr>
        <p:txBody>
          <a:bodyPr/>
          <a:lstStyle>
            <a:lvl1pPr algn="l">
              <a:lnSpc>
                <a:spcPct val="109000"/>
              </a:lnSpc>
              <a:defRPr sz="3000">
                <a:solidFill>
                  <a:srgbClr val="EEF2E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40000" y="5605544"/>
            <a:ext cx="4097551" cy="902123"/>
          </a:xfr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40000" y="573969"/>
            <a:ext cx="4097551" cy="270074"/>
          </a:xfrm>
        </p:spPr>
        <p:txBody>
          <a:bodyPr>
            <a:spAutoFit/>
          </a:bodyPr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  <a:latin typeface="+mn-lt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133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– Blu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7E67A0E8-9514-AE4F-AAB1-F0D75ECBDA47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30186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9F35CCC7-CB4F-5542-883B-77CD96CEB14D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1203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GB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6B0B0632-44AB-E64F-9964-F97E8E40AC00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78719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805092"/>
          </a:xfrm>
        </p:spPr>
        <p:txBody>
          <a:bodyPr wrap="square">
            <a:spAutoFit/>
          </a:bodyPr>
          <a:lstStyle>
            <a:lvl1pPr>
              <a:defRPr lang="en-GB" sz="240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GB" smtClean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61259"/>
            <a:ext cx="11127883" cy="768224"/>
          </a:xfrm>
        </p:spPr>
        <p:txBody>
          <a:bodyPr/>
          <a:lstStyle>
            <a:lvl1pPr algn="l">
              <a:lnSpc>
                <a:spcPct val="104000"/>
              </a:lnSpc>
              <a:defRPr sz="48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FBE988-4F8A-A847-85FA-7FDCA1891FAC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93367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33250" y="525600"/>
            <a:ext cx="11129022" cy="5572800"/>
          </a:xfrm>
        </p:spPr>
        <p:txBody>
          <a:bodyPr anchor="ctr"/>
          <a:lstStyle>
            <a:lvl1pPr algn="ctr">
              <a:lnSpc>
                <a:spcPct val="110000"/>
              </a:lnSpc>
              <a:spcAft>
                <a:spcPts val="2000"/>
              </a:spcAft>
              <a:defRPr sz="3600" b="0" i="0" spc="50" baseline="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algn="ctr">
              <a:lnSpc>
                <a:spcPct val="110000"/>
              </a:lnSpc>
              <a:defRPr b="0" i="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>
              <a:spcAft>
                <a:spcPts val="1500"/>
              </a:spcAft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38A562FF-9E0C-6A44-94FA-5EFAAB105799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3498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/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250" y="952107"/>
            <a:ext cx="11129022" cy="4845378"/>
          </a:xfrm>
        </p:spPr>
        <p:txBody>
          <a:bodyPr rIns="0" anchor="ctr">
            <a:noAutofit/>
          </a:bodyPr>
          <a:lstStyle>
            <a:lvl1pPr algn="ctr">
              <a:lnSpc>
                <a:spcPct val="104000"/>
              </a:lnSpc>
              <a:defRPr sz="4800" spc="2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</a:t>
            </a:r>
            <a:r>
              <a:rPr lang="en-US" dirty="0" smtClean="0"/>
              <a:t>to edit Master title style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9AAABE4F-E323-754C-9DC3-2E4BB4EF58F9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8325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65"/>
          <p:cNvSpPr txBox="1">
            <a:spLocks/>
          </p:cNvSpPr>
          <p:nvPr userDrawn="1"/>
        </p:nvSpPr>
        <p:spPr>
          <a:xfrm>
            <a:off x="61737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Visit us at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www.internetsociety.org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Follow us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@internetsociety</a:t>
            </a:r>
            <a:endParaRPr lang="en-GB" dirty="0"/>
          </a:p>
        </p:txBody>
      </p:sp>
      <p:sp>
        <p:nvSpPr>
          <p:cNvPr id="5" name="Text Placeholder 7"/>
          <p:cNvSpPr txBox="1">
            <a:spLocks/>
          </p:cNvSpPr>
          <p:nvPr userDrawn="1"/>
        </p:nvSpPr>
        <p:spPr>
          <a:xfrm>
            <a:off x="8056563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Galerie Jean-Malbuisson 15, </a:t>
            </a:r>
            <a:br>
              <a:rPr lang="en-GB" dirty="0" smtClean="0"/>
            </a:br>
            <a:r>
              <a:rPr lang="en-GB" dirty="0" smtClean="0"/>
              <a:t>CH-1204 Geneva, </a:t>
            </a:r>
            <a:br>
              <a:rPr lang="en-GB" dirty="0" smtClean="0"/>
            </a:br>
            <a:r>
              <a:rPr lang="en-GB" dirty="0" smtClean="0"/>
              <a:t>Switzerland.</a:t>
            </a:r>
            <a:br>
              <a:rPr lang="en-GB" dirty="0" smtClean="0"/>
            </a:br>
            <a:r>
              <a:rPr lang="en-GB" dirty="0" smtClean="0"/>
              <a:t>+41 22 807 1444</a:t>
            </a:r>
          </a:p>
          <a:p>
            <a:pPr fontAlgn="auto">
              <a:spcAft>
                <a:spcPts val="0"/>
              </a:spcAf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 Placeholder 8"/>
          <p:cNvSpPr txBox="1">
            <a:spLocks/>
          </p:cNvSpPr>
          <p:nvPr userDrawn="1"/>
        </p:nvSpPr>
        <p:spPr>
          <a:xfrm>
            <a:off x="99329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1775 Wiehle Avenue, </a:t>
            </a:r>
            <a:br>
              <a:rPr lang="de-DE" dirty="0" smtClean="0"/>
            </a:br>
            <a:r>
              <a:rPr lang="de-DE" dirty="0" smtClean="0"/>
              <a:t>Suite 201, Reston, VA </a:t>
            </a:r>
            <a:br>
              <a:rPr lang="de-DE" dirty="0" smtClean="0"/>
            </a:br>
            <a:r>
              <a:rPr lang="de-DE" dirty="0" smtClean="0"/>
              <a:t>20190-5108 USA. </a:t>
            </a:r>
            <a:br>
              <a:rPr lang="de-DE" dirty="0" smtClean="0"/>
            </a:br>
            <a:r>
              <a:rPr lang="de-DE" dirty="0" smtClean="0"/>
              <a:t>+1 703 439 2120</a:t>
            </a:r>
          </a:p>
          <a:p>
            <a:pPr fontAlgn="auto">
              <a:spcAft>
                <a:spcPts val="0"/>
              </a:spcAft>
              <a:defRPr/>
            </a:pPr>
            <a:endParaRPr lang="de-DE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" name="Title 4"/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Thank you.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938626C2-145F-DB41-8654-1777F0E9F2FB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11453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volved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65"/>
          <p:cNvSpPr txBox="1">
            <a:spLocks/>
          </p:cNvSpPr>
          <p:nvPr userDrawn="1"/>
        </p:nvSpPr>
        <p:spPr>
          <a:xfrm>
            <a:off x="61737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Visit us at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www.internetsociety.org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Follow us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@internetsociety</a:t>
            </a:r>
            <a:endParaRPr lang="en-GB" dirty="0"/>
          </a:p>
        </p:txBody>
      </p:sp>
      <p:sp>
        <p:nvSpPr>
          <p:cNvPr id="5" name="Text Placeholder 7"/>
          <p:cNvSpPr txBox="1">
            <a:spLocks/>
          </p:cNvSpPr>
          <p:nvPr userDrawn="1"/>
        </p:nvSpPr>
        <p:spPr>
          <a:xfrm>
            <a:off x="8056563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Galerie Jean-Malbuisson 15, </a:t>
            </a:r>
            <a:br>
              <a:rPr lang="en-GB" dirty="0" smtClean="0"/>
            </a:br>
            <a:r>
              <a:rPr lang="en-GB" dirty="0" smtClean="0"/>
              <a:t>CH-1204 Geneva, </a:t>
            </a:r>
            <a:br>
              <a:rPr lang="en-GB" dirty="0" smtClean="0"/>
            </a:br>
            <a:r>
              <a:rPr lang="en-GB" dirty="0" smtClean="0"/>
              <a:t>Switzerland.</a:t>
            </a:r>
            <a:br>
              <a:rPr lang="en-GB" dirty="0" smtClean="0"/>
            </a:br>
            <a:r>
              <a:rPr lang="en-GB" dirty="0" smtClean="0"/>
              <a:t>+41 22 807 1444</a:t>
            </a:r>
          </a:p>
          <a:p>
            <a:pPr fontAlgn="auto">
              <a:spcAft>
                <a:spcPts val="0"/>
              </a:spcAf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 Placeholder 8"/>
          <p:cNvSpPr txBox="1">
            <a:spLocks/>
          </p:cNvSpPr>
          <p:nvPr userDrawn="1"/>
        </p:nvSpPr>
        <p:spPr>
          <a:xfrm>
            <a:off x="9932988" y="4367213"/>
            <a:ext cx="1812925" cy="90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dirty="0" smtClean="0"/>
              <a:t>1775 Wiehle Avenue, </a:t>
            </a:r>
            <a:br>
              <a:rPr lang="de-DE" dirty="0" smtClean="0"/>
            </a:br>
            <a:r>
              <a:rPr lang="de-DE" dirty="0" smtClean="0"/>
              <a:t>Suite 201, Reston, VA </a:t>
            </a:r>
            <a:br>
              <a:rPr lang="de-DE" dirty="0" smtClean="0"/>
            </a:br>
            <a:r>
              <a:rPr lang="de-DE" dirty="0" smtClean="0"/>
              <a:t>20190-5108 USA. </a:t>
            </a:r>
            <a:br>
              <a:rPr lang="de-DE" dirty="0" smtClean="0"/>
            </a:br>
            <a:r>
              <a:rPr lang="de-DE" dirty="0" smtClean="0"/>
              <a:t>+1 703 439 2120</a:t>
            </a:r>
          </a:p>
          <a:p>
            <a:pPr fontAlgn="auto">
              <a:spcAft>
                <a:spcPts val="0"/>
              </a:spcAft>
              <a:defRPr/>
            </a:pPr>
            <a:endParaRPr lang="de-DE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" name="Title 4"/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Get involved.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rgbClr val="EEF2EC"/>
                </a:solidFill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117000"/>
              </a:lnSpc>
              <a:buNone/>
              <a:defRPr sz="1500">
                <a:solidFill>
                  <a:schemeClr val="tx2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C54E8D6B-F017-D744-B01E-3BF4A1060F5E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61638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– Text only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2412000"/>
            <a:ext cx="11122272" cy="3062528"/>
          </a:xfrm>
        </p:spPr>
        <p:txBody>
          <a:bodyPr/>
          <a:lstStyle>
            <a:lvl1pPr>
              <a:defRPr b="0" i="0">
                <a:latin typeface="Hind Medium" charset="0"/>
                <a:ea typeface="Hind Medium" charset="0"/>
                <a:cs typeface="Hind Medium" charset="0"/>
              </a:defRPr>
            </a:lvl1pPr>
            <a:lvl3pPr>
              <a:spcAft>
                <a:spcPts val="1500"/>
              </a:spcAft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11121296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E6D84CED-884A-CE4A-BD8A-D28B96D1098D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25144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only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0694" cy="39151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11120694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6"/>
          </p:nvPr>
        </p:nvSpPr>
        <p:spPr>
          <a:xfrm>
            <a:off x="6182470" y="2412000"/>
            <a:ext cx="54792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1200"/>
              </a:spcAft>
              <a:defRPr sz="1500"/>
            </a:lvl1pPr>
            <a:lvl2pPr>
              <a:lnSpc>
                <a:spcPct val="115000"/>
              </a:lnSpc>
              <a:defRPr sz="1500"/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/>
            </a:lvl3pPr>
            <a:lvl4pPr marL="158400" indent="-158400">
              <a:lnSpc>
                <a:spcPct val="115000"/>
              </a:lnSpc>
              <a:tabLst/>
              <a:defRPr sz="1500"/>
            </a:lvl4pPr>
            <a:lvl5pPr marL="158400" indent="-158400">
              <a:lnSpc>
                <a:spcPct val="115000"/>
              </a:lnSpc>
              <a:tabLst/>
              <a:defRPr sz="15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39999" y="2412000"/>
            <a:ext cx="54792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1200"/>
              </a:spcAft>
              <a:defRPr sz="1500"/>
            </a:lvl1pPr>
            <a:lvl2pPr>
              <a:lnSpc>
                <a:spcPct val="115000"/>
              </a:lnSpc>
              <a:defRPr sz="1500"/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/>
            </a:lvl3pPr>
            <a:lvl4pPr marL="158400" indent="-158400">
              <a:lnSpc>
                <a:spcPct val="115000"/>
              </a:lnSpc>
              <a:tabLst/>
              <a:defRPr sz="1500"/>
            </a:lvl4pPr>
            <a:lvl5pPr marL="158400" indent="-158400">
              <a:lnSpc>
                <a:spcPct val="115000"/>
              </a:lnSpc>
              <a:tabLst/>
              <a:defRPr sz="15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FF8D7C12-E787-174C-812A-EC3C0082FBB9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99087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+ image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75375" y="522288"/>
            <a:ext cx="5486400" cy="558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7" y="567101"/>
            <a:ext cx="5476774" cy="391517"/>
          </a:xfrm>
        </p:spPr>
        <p:txBody>
          <a:bodyPr rIns="0"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7" y="958618"/>
            <a:ext cx="5476774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40000" y="2412000"/>
            <a:ext cx="5477741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800"/>
            </a:lvl1pPr>
            <a:lvl2pPr>
              <a:lnSpc>
                <a:spcPct val="115000"/>
              </a:lnSpc>
              <a:spcAft>
                <a:spcPts val="1000"/>
              </a:spcAft>
              <a:defRPr sz="1800">
                <a:latin typeface="+mn-lt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8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8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6286356" y="661060"/>
            <a:ext cx="5375915" cy="387927"/>
          </a:xfrm>
        </p:spPr>
        <p:txBody>
          <a:bodyPr/>
          <a:lstStyle>
            <a:lvl1pPr>
              <a:lnSpc>
                <a:spcPct val="100000"/>
              </a:lnSpc>
              <a:defRPr sz="1000"/>
            </a:lvl1pPr>
            <a:lvl2pPr>
              <a:lnSpc>
                <a:spcPct val="100000"/>
              </a:lnSpc>
              <a:defRPr sz="10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F9D797C3-5F1D-EB43-9194-D8BE87AD2A9C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89645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+ large image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6168855" y="0"/>
            <a:ext cx="6023145" cy="6857999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5479200" cy="391517"/>
          </a:xfrm>
        </p:spPr>
        <p:txBody>
          <a:bodyPr rIns="0"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5479200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6286356" y="661060"/>
            <a:ext cx="5375915" cy="387927"/>
          </a:xfrm>
        </p:spPr>
        <p:txBody>
          <a:bodyPr/>
          <a:lstStyle>
            <a:lvl1pPr>
              <a:lnSpc>
                <a:spcPct val="100000"/>
              </a:lnSpc>
              <a:defRPr sz="100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000">
                <a:solidFill>
                  <a:srgbClr val="FFFFFF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540000" y="2412000"/>
            <a:ext cx="5479200" cy="3062528"/>
          </a:xfrm>
        </p:spPr>
        <p:txBody>
          <a:bodyPr/>
          <a:lstStyle>
            <a:lvl1pPr>
              <a:lnSpc>
                <a:spcPct val="115000"/>
              </a:lnSpc>
              <a:defRPr sz="1500" b="0" i="0">
                <a:latin typeface="Hind Medium" charset="0"/>
                <a:ea typeface="Hind Medium" charset="0"/>
                <a:cs typeface="Hind Medium" charset="0"/>
              </a:defRPr>
            </a:lvl1pPr>
            <a:lvl2pPr>
              <a:defRPr sz="1500">
                <a:latin typeface="+mn-lt"/>
              </a:defRPr>
            </a:lvl2pPr>
            <a:lvl3pPr>
              <a:spcAft>
                <a:spcPts val="1500"/>
              </a:spcAft>
              <a:defRPr sz="1500">
                <a:latin typeface="+mn-lt"/>
              </a:defRPr>
            </a:lvl3pPr>
            <a:lvl4pPr>
              <a:defRPr sz="1500">
                <a:latin typeface="+mn-lt"/>
              </a:defRPr>
            </a:lvl4pPr>
            <a:lvl5pPr>
              <a:defRPr sz="15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6143A7B2-C35C-E346-A08D-155760DB7296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68832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– Text + graph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169025" y="0"/>
            <a:ext cx="602297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5" y="567101"/>
            <a:ext cx="5479200" cy="391517"/>
          </a:xfrm>
        </p:spPr>
        <p:txBody>
          <a:bodyPr rIns="0"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40975" y="958618"/>
            <a:ext cx="5479200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40001" y="2412000"/>
            <a:ext cx="54792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/>
            </a:lvl1pPr>
            <a:lvl2pPr>
              <a:lnSpc>
                <a:spcPct val="115000"/>
              </a:lnSpc>
              <a:spcAft>
                <a:spcPts val="1000"/>
              </a:spcAft>
              <a:defRPr sz="1500">
                <a:latin typeface="+mn-lt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286356" y="662400"/>
            <a:ext cx="5517717" cy="544698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  <a:lvl2pPr>
              <a:defRPr sz="1000" b="0" i="0">
                <a:latin typeface="Hind Medium" charset="0"/>
                <a:ea typeface="Hind Medium" charset="0"/>
                <a:cs typeface="Hind Medium" charset="0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tabLst/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1473200" y="6342063"/>
            <a:ext cx="4595813" cy="173037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637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– Text only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dirty="0" smtClean="0"/>
              <a:t>Click to edit Master title style 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7"/>
          </p:nvPr>
        </p:nvSpPr>
        <p:spPr>
          <a:xfrm>
            <a:off x="540000" y="2412000"/>
            <a:ext cx="26568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8"/>
          </p:nvPr>
        </p:nvSpPr>
        <p:spPr>
          <a:xfrm>
            <a:off x="3359178" y="2412000"/>
            <a:ext cx="26568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9"/>
          </p:nvPr>
        </p:nvSpPr>
        <p:spPr>
          <a:xfrm>
            <a:off x="6178356" y="2412000"/>
            <a:ext cx="26568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20"/>
          </p:nvPr>
        </p:nvSpPr>
        <p:spPr>
          <a:xfrm>
            <a:off x="8997535" y="2412000"/>
            <a:ext cx="2656800" cy="3062528"/>
          </a:xfrm>
        </p:spPr>
        <p:txBody>
          <a:bodyPr/>
          <a:lstStyle>
            <a:lvl1pPr>
              <a:lnSpc>
                <a:spcPct val="115000"/>
              </a:lnSpc>
              <a:spcAft>
                <a:spcPts val="0"/>
              </a:spcAft>
              <a:defRPr sz="1500">
                <a:latin typeface="+mn-lt"/>
              </a:defRPr>
            </a:lvl1pPr>
            <a:lvl2pPr>
              <a:lnSpc>
                <a:spcPct val="115000"/>
              </a:lnSpc>
              <a:spcAft>
                <a:spcPts val="1000"/>
              </a:spcAft>
              <a:defRPr sz="1500" b="0" i="0">
                <a:latin typeface="Hind Medium" charset="0"/>
                <a:ea typeface="Hind Medium" charset="0"/>
                <a:cs typeface="Hind Medium" charset="0"/>
              </a:defRPr>
            </a:lvl2pPr>
            <a:lvl3pPr marL="158400" indent="-158400">
              <a:lnSpc>
                <a:spcPct val="115000"/>
              </a:lnSpc>
              <a:spcAft>
                <a:spcPts val="1200"/>
              </a:spcAft>
              <a:buSzPct val="90000"/>
              <a:buFont typeface=".AppleSystemUIFont" charset="-120"/>
              <a:buChar char="–"/>
              <a:defRPr sz="1500">
                <a:latin typeface="+mn-lt"/>
              </a:defRPr>
            </a:lvl3pPr>
            <a:lvl4pPr marL="158400" indent="-158400">
              <a:lnSpc>
                <a:spcPct val="115000"/>
              </a:lnSpc>
              <a:tabLst/>
              <a:defRPr sz="1500">
                <a:latin typeface="+mn-lt"/>
              </a:defRPr>
            </a:lvl4pPr>
            <a:lvl5pPr marL="158400" indent="-158400">
              <a:lnSpc>
                <a:spcPct val="115000"/>
              </a:lnSpc>
              <a:tabLst/>
              <a:defRPr sz="15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1"/>
          </p:nvPr>
        </p:nvSpPr>
        <p:spPr>
          <a:xfrm>
            <a:off x="1473200" y="6342063"/>
            <a:ext cx="4595813" cy="173037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1A76B3F0-9F3C-DE45-BFE9-2ED2B8F83AF3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99562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– Chart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540976" y="958618"/>
            <a:ext cx="11121296" cy="860222"/>
          </a:xfrm>
        </p:spPr>
        <p:txBody>
          <a:bodyPr/>
          <a:lstStyle>
            <a:lvl1pPr marL="0" indent="0" algn="l">
              <a:buNone/>
              <a:defRPr sz="2400" spc="3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33249" y="2412000"/>
            <a:ext cx="2662877" cy="3666146"/>
          </a:xfrm>
          <a:solidFill>
            <a:srgbClr val="FFFFFF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chemeClr val="tx2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355298" y="2412000"/>
            <a:ext cx="2662877" cy="3666146"/>
          </a:xfrm>
          <a:solidFill>
            <a:srgbClr val="FFFFFF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chemeClr val="tx2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177347" y="2412000"/>
            <a:ext cx="2662877" cy="3666146"/>
          </a:xfrm>
          <a:solidFill>
            <a:schemeClr val="tx2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rgbClr val="FFFFFF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>
                <a:solidFill>
                  <a:srgbClr val="FFFFFF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8999395" y="2412000"/>
            <a:ext cx="2662877" cy="3666146"/>
          </a:xfrm>
          <a:solidFill>
            <a:srgbClr val="FFFFFF"/>
          </a:solidFill>
        </p:spPr>
        <p:txBody>
          <a:bodyPr tIns="864000"/>
          <a:lstStyle>
            <a:lvl1pPr algn="ctr">
              <a:lnSpc>
                <a:spcPct val="115000"/>
              </a:lnSpc>
              <a:spcAft>
                <a:spcPts val="3200"/>
              </a:spcAft>
              <a:defRPr sz="3600" spc="0">
                <a:solidFill>
                  <a:schemeClr val="tx2"/>
                </a:solidFill>
                <a:latin typeface="+mn-lt"/>
              </a:defRPr>
            </a:lvl1pPr>
            <a:lvl2pPr algn="ctr">
              <a:lnSpc>
                <a:spcPct val="115000"/>
              </a:lnSpc>
              <a:defRPr sz="1500" spc="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9D8B29AF-7C6A-5F4D-80AD-1814178AF230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2439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– Neutral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842400" y="525600"/>
            <a:ext cx="10508400" cy="5572800"/>
          </a:xfrm>
        </p:spPr>
        <p:txBody>
          <a:bodyPr anchor="ctr"/>
          <a:lstStyle>
            <a:lvl1pPr algn="ctr">
              <a:lnSpc>
                <a:spcPct val="110000"/>
              </a:lnSpc>
              <a:spcAft>
                <a:spcPts val="2000"/>
              </a:spcAft>
              <a:defRPr sz="3600" b="0" i="0" spc="50" baseline="0">
                <a:solidFill>
                  <a:schemeClr val="tx1"/>
                </a:solidFill>
                <a:latin typeface="+mn-lt"/>
                <a:ea typeface="Hind Medium" charset="0"/>
                <a:cs typeface="Hind Medium" charset="0"/>
              </a:defRPr>
            </a:lvl1pPr>
            <a:lvl2pPr algn="ctr">
              <a:lnSpc>
                <a:spcPct val="110000"/>
              </a:lnSpc>
              <a:defRPr b="0" i="0">
                <a:solidFill>
                  <a:schemeClr val="tx1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>
              <a:spcAft>
                <a:spcPts val="1500"/>
              </a:spcAft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60074F2-1090-0744-858A-D1BB34EE7CED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112290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250" y="952107"/>
            <a:ext cx="11129022" cy="4845378"/>
          </a:xfrm>
        </p:spPr>
        <p:txBody>
          <a:bodyPr rIns="0" anchor="ctr">
            <a:noAutofit/>
          </a:bodyPr>
          <a:lstStyle>
            <a:lvl1pPr algn="ctr">
              <a:lnSpc>
                <a:spcPct val="104000"/>
              </a:lnSpc>
              <a:defRPr sz="4800" spc="2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</a:t>
            </a:r>
            <a:r>
              <a:rPr lang="en-US" dirty="0" smtClean="0"/>
              <a:t>to edit Master title style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73200" y="6342063"/>
            <a:ext cx="7031038" cy="173037"/>
          </a:xfrm>
        </p:spPr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12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918575" y="6342063"/>
            <a:ext cx="2743200" cy="173037"/>
          </a:xfrm>
        </p:spPr>
        <p:txBody>
          <a:bodyPr/>
          <a:lstStyle>
            <a:lvl1pPr>
              <a:defRPr>
                <a:solidFill>
                  <a:srgbClr val="EEF2EC"/>
                </a:solidFill>
              </a:defRPr>
            </a:lvl1pPr>
          </a:lstStyle>
          <a:p>
            <a:fld id="{528BDF42-62B5-874D-A7F5-A52B65B377A4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7361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– Content – Gree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39151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6E2DA8-8964-4745-ACD2-3F214ED7311A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54579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1.png"/><Relationship Id="rId21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21" Type="http://schemas.openxmlformats.org/officeDocument/2006/relationships/image" Target="../media/image1.png"/><Relationship Id="rId22" Type="http://schemas.openxmlformats.org/officeDocument/2006/relationships/image" Target="../media/image2.emf"/><Relationship Id="rId10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1338" y="566738"/>
            <a:ext cx="11109600" cy="783035"/>
          </a:xfrm>
          <a:prstGeom prst="rect">
            <a:avLst/>
          </a:prstGeom>
        </p:spPr>
        <p:txBody>
          <a:bodyPr vert="horz" wrap="square" lIns="0" tIns="0" rIns="1728000" bIns="0" rtlCol="0" anchor="t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2412000"/>
            <a:ext cx="11109600" cy="35988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73200" y="6342063"/>
            <a:ext cx="7031038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en-GB" altLang="en-US" noProof="0" dirty="0" smtClean="0"/>
              <a:t>Presentation title – Client name</a:t>
            </a:r>
            <a:endParaRPr lang="en-GB" altLang="en-US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8918575" y="6342063"/>
            <a:ext cx="2743200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4C3A41F-A775-1140-95F7-087AA6C6EBC6}" type="slidenum">
              <a:rPr lang="en-GB" altLang="en-US" noProof="0" smtClean="0"/>
              <a:pPr/>
              <a:t>‹#›</a:t>
            </a:fld>
            <a:endParaRPr lang="en-GB" altLang="en-US" noProof="0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14" r:id="rId10"/>
    <p:sldLayoutId id="2147483715" r:id="rId11"/>
    <p:sldLayoutId id="2147483731" r:id="rId12"/>
    <p:sldLayoutId id="2147483716" r:id="rId13"/>
    <p:sldLayoutId id="2147483732" r:id="rId14"/>
    <p:sldLayoutId id="2147483733" r:id="rId15"/>
    <p:sldLayoutId id="2147483717" r:id="rId16"/>
    <p:sldLayoutId id="2147483734" r:id="rId17"/>
    <p:sldLayoutId id="2147483735" r:id="rId18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 kern="1200" spc="2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5pPr>
      <a:lvl6pPr marL="4572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6pPr>
      <a:lvl7pPr marL="9144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7pPr>
      <a:lvl8pPr marL="13716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8pPr>
      <a:lvl9pPr marL="18288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buFont typeface="Arial" charset="0"/>
        <a:defRPr kern="1200" spc="20">
          <a:solidFill>
            <a:schemeClr val="tx1"/>
          </a:solidFill>
          <a:latin typeface="Hind Medium" charset="0"/>
          <a:ea typeface="Hind Medium" charset="0"/>
          <a:cs typeface="Hind Medium" charset="0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buFont typeface=".AppleSystemUIFont" charset="0"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270000" indent="-270000" algn="l" rtl="0" eaLnBrk="1" fontAlgn="base" hangingPunct="1">
        <a:lnSpc>
          <a:spcPct val="106000"/>
        </a:lnSpc>
        <a:spcBef>
          <a:spcPct val="0"/>
        </a:spcBef>
        <a:spcAft>
          <a:spcPts val="1500"/>
        </a:spcAft>
        <a:buSzPct val="72000"/>
        <a:buFont typeface=".AppleSystemUIFont" charset="0"/>
        <a:buChar char="—"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556650" indent="-233925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buSzPct val="90000"/>
        <a:buFont typeface=".AppleSystemUIFont" charset="0"/>
        <a:buChar char="–"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772650" indent="-197925" algn="l" rtl="0" eaLnBrk="1" fontAlgn="base" hangingPunct="1">
        <a:lnSpc>
          <a:spcPct val="106000"/>
        </a:lnSpc>
        <a:spcBef>
          <a:spcPct val="0"/>
        </a:spcBef>
        <a:spcAft>
          <a:spcPts val="1500"/>
        </a:spcAft>
        <a:buSzPct val="75000"/>
        <a:buFont typeface="Arial" charset="0"/>
        <a:buChar char="•"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1338" y="566738"/>
            <a:ext cx="11109600" cy="391517"/>
          </a:xfrm>
          <a:prstGeom prst="rect">
            <a:avLst/>
          </a:prstGeom>
        </p:spPr>
        <p:txBody>
          <a:bodyPr vert="horz" wrap="square" lIns="0" tIns="0" rIns="1728000" bIns="0" rtlCol="0" anchor="t" anchorCtr="0">
            <a:spAutoFit/>
          </a:bodyPr>
          <a:lstStyle/>
          <a:p>
            <a:r>
              <a:rPr lang="en-GB" noProof="1" smtClean="0"/>
              <a:t>Click to edit Master title style</a:t>
            </a:r>
            <a:endParaRPr lang="en-GB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2412000"/>
            <a:ext cx="11122025" cy="35988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marL="270000" marR="0" lvl="2" indent="-270000" algn="l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ts val="1500"/>
              </a:spcAft>
              <a:buClrTx/>
              <a:buSzPct val="72000"/>
              <a:buFont typeface=".AppleSystemUIFont" charset="0"/>
              <a:buChar char="—"/>
              <a:tabLst/>
              <a:defRPr/>
            </a:pPr>
            <a:r>
              <a:rPr kumimoji="0" lang="en-GB" sz="1800" b="0" i="0" u="none" strike="noStrike" kern="1200" cap="none" spc="20" normalizeH="0" baseline="0" noProof="1" smtClean="0">
                <a:ln>
                  <a:noFill/>
                </a:ln>
                <a:solidFill>
                  <a:srgbClr val="0C1C2C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Third level</a:t>
            </a:r>
          </a:p>
          <a:p>
            <a:pPr marL="556650" marR="0" lvl="3" indent="-233925" algn="l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Pct val="90000"/>
              <a:buFont typeface=".AppleSystemUIFont" charset="0"/>
              <a:buChar char="–"/>
              <a:tabLst/>
              <a:defRPr/>
            </a:pPr>
            <a:r>
              <a:rPr kumimoji="0" lang="en-GB" sz="1800" b="0" i="0" u="none" strike="noStrike" kern="1200" cap="none" spc="20" normalizeH="0" baseline="0" noProof="1" smtClean="0">
                <a:ln>
                  <a:noFill/>
                </a:ln>
                <a:solidFill>
                  <a:srgbClr val="0C1C2C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Fourth level</a:t>
            </a:r>
          </a:p>
          <a:p>
            <a:pPr marL="772650" marR="0" lvl="4" indent="-197925" algn="l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ts val="1500"/>
              </a:spcAft>
              <a:buClrTx/>
              <a:buSzPct val="75000"/>
              <a:buFont typeface="Arial" charset="0"/>
              <a:buChar char="•"/>
              <a:tabLst/>
              <a:defRPr/>
            </a:pPr>
            <a:r>
              <a:rPr kumimoji="0" lang="en-GB" sz="1800" b="0" i="0" u="none" strike="noStrike" kern="1200" cap="none" spc="20" normalizeH="0" baseline="0" noProof="1" smtClean="0">
                <a:ln>
                  <a:noFill/>
                </a:ln>
                <a:solidFill>
                  <a:srgbClr val="0C1C2C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Fifth level</a:t>
            </a:r>
            <a:endParaRPr kumimoji="0" lang="en-GB" sz="1800" b="0" i="0" u="none" strike="noStrike" kern="1200" cap="none" spc="20" normalizeH="0" baseline="0" noProof="1">
              <a:ln>
                <a:noFill/>
              </a:ln>
              <a:solidFill>
                <a:srgbClr val="0C1C2C"/>
              </a:solidFill>
              <a:effectLst/>
              <a:uLnTx/>
              <a:uFillTx/>
              <a:latin typeface="+mn-lt"/>
              <a:ea typeface="ＭＳ Ｐゴシック" charset="-128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73200" y="6342063"/>
            <a:ext cx="7031038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en-GB" altLang="en-US" noProof="1" smtClean="0"/>
              <a:t>Presentation title – Client name</a:t>
            </a:r>
            <a:endParaRPr lang="en-GB" altLang="en-US" noProof="1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8918575" y="6342063"/>
            <a:ext cx="2743200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6C934B7-3B58-BB48-B505-F2B1E8AB1EFB}" type="slidenum">
              <a:rPr lang="en-GB" altLang="en-US" noProof="1" dirty="0" smtClean="0"/>
              <a:pPr/>
              <a:t>‹#›</a:t>
            </a:fld>
            <a:endParaRPr lang="en-GB" altLang="en-US" noProof="1"/>
          </a:p>
        </p:txBody>
      </p:sp>
      <p:pic>
        <p:nvPicPr>
          <p:cNvPr id="2054" name="Picture 6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18" r:id="rId10"/>
    <p:sldLayoutId id="2147483719" r:id="rId11"/>
    <p:sldLayoutId id="2147483745" r:id="rId12"/>
    <p:sldLayoutId id="2147483720" r:id="rId13"/>
    <p:sldLayoutId id="2147483746" r:id="rId14"/>
    <p:sldLayoutId id="2147483747" r:id="rId15"/>
    <p:sldLayoutId id="2147483721" r:id="rId16"/>
    <p:sldLayoutId id="2147483748" r:id="rId17"/>
    <p:sldLayoutId id="2147483750" r:id="rId18"/>
    <p:sldLayoutId id="2147483749" r:id="rId1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rtl="0" fontAlgn="base">
        <a:lnSpc>
          <a:spcPct val="106000"/>
        </a:lnSpc>
        <a:spcBef>
          <a:spcPct val="0"/>
        </a:spcBef>
        <a:spcAft>
          <a:spcPct val="0"/>
        </a:spcAft>
        <a:defRPr sz="2400" kern="1200" spc="2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5pPr>
      <a:lvl6pPr marL="457200"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6pPr>
      <a:lvl7pPr marL="914400"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7pPr>
      <a:lvl8pPr marL="1371600"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8pPr>
      <a:lvl9pPr marL="1828800" algn="l" rtl="0" fontAlgn="base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fontAlgn="base">
        <a:lnSpc>
          <a:spcPct val="106000"/>
        </a:lnSpc>
        <a:spcBef>
          <a:spcPct val="0"/>
        </a:spcBef>
        <a:spcAft>
          <a:spcPct val="0"/>
        </a:spcAft>
        <a:buFont typeface="Arial" charset="0"/>
        <a:defRPr kern="1200" spc="20">
          <a:solidFill>
            <a:schemeClr val="tx1"/>
          </a:solidFill>
          <a:latin typeface="Hind Medium" charset="0"/>
          <a:ea typeface="Hind Medium" charset="0"/>
          <a:cs typeface="Hind Medium" charset="0"/>
        </a:defRPr>
      </a:lvl1pPr>
      <a:lvl2pPr algn="l" rtl="0" fontAlgn="base">
        <a:lnSpc>
          <a:spcPct val="106000"/>
        </a:lnSpc>
        <a:spcBef>
          <a:spcPct val="0"/>
        </a:spcBef>
        <a:spcAft>
          <a:spcPct val="0"/>
        </a:spcAft>
        <a:buFont typeface=".AppleSystemUIFont" charset="0"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270000" marR="0" indent="-270000" algn="l" defTabSz="914400" rtl="0" eaLnBrk="1" fontAlgn="base" latinLnBrk="0" hangingPunct="1">
        <a:lnSpc>
          <a:spcPct val="106000"/>
        </a:lnSpc>
        <a:spcBef>
          <a:spcPct val="0"/>
        </a:spcBef>
        <a:spcAft>
          <a:spcPts val="1500"/>
        </a:spcAft>
        <a:buClrTx/>
        <a:buSzPct val="72000"/>
        <a:buFont typeface=".AppleSystemUIFont" charset="0"/>
        <a:buChar char="—"/>
        <a:tabLst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556650" marR="0" indent="-233925" algn="l" defTabSz="914400" rtl="0" eaLnBrk="1" fontAlgn="base" latinLnBrk="0" hangingPunct="1">
        <a:lnSpc>
          <a:spcPct val="106000"/>
        </a:lnSpc>
        <a:spcBef>
          <a:spcPct val="0"/>
        </a:spcBef>
        <a:spcAft>
          <a:spcPct val="0"/>
        </a:spcAft>
        <a:buClrTx/>
        <a:buSzPct val="90000"/>
        <a:buFont typeface=".AppleSystemUIFont" charset="0"/>
        <a:buChar char="–"/>
        <a:tabLst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772650" marR="0" indent="-197925" algn="l" defTabSz="914400" rtl="0" eaLnBrk="1" fontAlgn="base" latinLnBrk="0" hangingPunct="1">
        <a:lnSpc>
          <a:spcPct val="106000"/>
        </a:lnSpc>
        <a:spcBef>
          <a:spcPct val="0"/>
        </a:spcBef>
        <a:spcAft>
          <a:spcPts val="1500"/>
        </a:spcAft>
        <a:buClrTx/>
        <a:buSzPct val="75000"/>
        <a:buFont typeface="Arial" charset="0"/>
        <a:buChar char="•"/>
        <a:tabLst/>
        <a:defRPr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533400" y="3059906"/>
            <a:ext cx="9002713" cy="5032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/>
              <a:t>Protection </a:t>
            </a:r>
            <a:r>
              <a:rPr lang="en-US" sz="3600" dirty="0"/>
              <a:t>of Privacy </a:t>
            </a:r>
            <a:r>
              <a:rPr lang="en-US" sz="3600" dirty="0" smtClean="0"/>
              <a:t>Online</a:t>
            </a:r>
            <a:br>
              <a:rPr lang="en-US" sz="3600" dirty="0" smtClean="0"/>
            </a:br>
            <a:r>
              <a:rPr lang="en-US" sz="2800" dirty="0" smtClean="0"/>
              <a:t>CAIGF2017-Dushanbe, Tajikistan</a:t>
            </a:r>
            <a:endParaRPr lang="en-GB" sz="2800" dirty="0">
              <a:ea typeface="+mj-ea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33400" y="5613400"/>
            <a:ext cx="4876800" cy="728663"/>
          </a:xfrm>
        </p:spPr>
        <p:txBody>
          <a:bodyPr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err="1" smtClean="0">
                <a:latin typeface="Hind Medium" charset="0"/>
                <a:ea typeface="Hind Medium" charset="0"/>
                <a:cs typeface="Hind Medium" charset="0"/>
              </a:rPr>
              <a:t>Ceren</a:t>
            </a:r>
            <a:r>
              <a:rPr lang="en-GB" sz="1400" dirty="0" smtClean="0">
                <a:latin typeface="Hind Medium" charset="0"/>
                <a:ea typeface="Hind Medium" charset="0"/>
                <a:cs typeface="Hind Medium" charset="0"/>
              </a:rPr>
              <a:t> </a:t>
            </a:r>
            <a:r>
              <a:rPr lang="en-GB" sz="1400" dirty="0" err="1" smtClean="0">
                <a:latin typeface="Hind Medium" charset="0"/>
                <a:ea typeface="Hind Medium" charset="0"/>
                <a:cs typeface="Hind Medium" charset="0"/>
              </a:rPr>
              <a:t>Unal</a:t>
            </a:r>
            <a:endParaRPr lang="en-GB" sz="1400" dirty="0" smtClean="0">
              <a:latin typeface="Hind Medium" charset="0"/>
              <a:ea typeface="Hind Medium" charset="0"/>
              <a:cs typeface="Hind Medium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ea typeface="+mn-ea"/>
              </a:rPr>
              <a:t>European Chapter Development Manager, Internet Society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err="1" smtClean="0">
                <a:solidFill>
                  <a:srgbClr val="00B0F0"/>
                </a:solidFill>
              </a:rPr>
              <a:t>unal@isoc.org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533400" y="739774"/>
            <a:ext cx="4097338" cy="28809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/>
              <a:t>23 June 2017</a:t>
            </a:r>
            <a:endParaRPr lang="de-DE" sz="1600" dirty="0"/>
          </a:p>
        </p:txBody>
      </p:sp>
      <p:sp>
        <p:nvSpPr>
          <p:cNvPr id="31749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6342063"/>
            <a:ext cx="7031038" cy="17303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r>
              <a:rPr lang="en-GB" altLang="en-US" dirty="0" smtClean="0"/>
              <a:t>Presentation title – Client name</a:t>
            </a:r>
            <a:endParaRPr lang="en-GB" altLang="en-US" dirty="0"/>
          </a:p>
        </p:txBody>
      </p:sp>
      <p:sp>
        <p:nvSpPr>
          <p:cNvPr id="317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48800" y="6342063"/>
            <a:ext cx="2743200" cy="17303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7718B79B-D52B-B04D-8BF7-74B9E1479B19}" type="slidenum">
              <a:rPr lang="uk-UA" altLang="en-US"/>
              <a:pPr/>
              <a:t>1</a:t>
            </a:fld>
            <a:endParaRPr lang="uk-UA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3695826" y="889000"/>
            <a:ext cx="6146550" cy="907594"/>
          </a:xfrm>
        </p:spPr>
        <p:txBody>
          <a:bodyPr/>
          <a:lstStyle/>
          <a:p>
            <a:pPr algn="ctr"/>
            <a:r>
              <a:rPr lang="en-US" sz="4400" b="1" dirty="0" smtClean="0"/>
              <a:t>Definitions</a:t>
            </a:r>
            <a:endParaRPr lang="en-US" sz="4400" b="1" dirty="0"/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614D68C9-3EA4-934D-85E3-0F967F4FA698}" type="slidenum">
              <a:rPr lang="uk-UA" altLang="en-US" smtClean="0">
                <a:solidFill>
                  <a:schemeClr val="bg1"/>
                </a:solidFill>
              </a:rPr>
              <a:pPr/>
              <a:t>2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7801" y="2068215"/>
            <a:ext cx="9347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>
                <a:solidFill>
                  <a:schemeClr val="bg1"/>
                </a:solidFill>
              </a:rPr>
              <a:t>Privacy</a:t>
            </a:r>
            <a:r>
              <a:rPr lang="en-US" sz="4000" dirty="0" smtClean="0">
                <a:solidFill>
                  <a:schemeClr val="bg1"/>
                </a:solidFill>
              </a:rPr>
              <a:t>: </a:t>
            </a:r>
            <a:r>
              <a:rPr lang="en-US" sz="4000" i="1" dirty="0" smtClean="0">
                <a:solidFill>
                  <a:schemeClr val="bg1"/>
                </a:solidFill>
              </a:rPr>
              <a:t>"</a:t>
            </a:r>
            <a:r>
              <a:rPr lang="en-US" sz="4000" b="1" i="1" dirty="0" smtClean="0">
                <a:solidFill>
                  <a:schemeClr val="bg1"/>
                </a:solidFill>
              </a:rPr>
              <a:t>the </a:t>
            </a:r>
            <a:r>
              <a:rPr lang="en-US" sz="4000" b="1" i="1" dirty="0">
                <a:solidFill>
                  <a:schemeClr val="bg1"/>
                </a:solidFill>
              </a:rPr>
              <a:t>right to determine when, how, and to what extent personal data can be shared with </a:t>
            </a:r>
            <a:r>
              <a:rPr lang="en-US" sz="4000" b="1" i="1" dirty="0" smtClean="0">
                <a:solidFill>
                  <a:schemeClr val="bg1"/>
                </a:solidFill>
              </a:rPr>
              <a:t>others”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u="sng" dirty="0" smtClean="0">
                <a:solidFill>
                  <a:schemeClr val="bg1"/>
                </a:solidFill>
              </a:rPr>
              <a:t>Personal data</a:t>
            </a:r>
            <a:r>
              <a:rPr lang="en-US" sz="4000" dirty="0" smtClean="0">
                <a:solidFill>
                  <a:schemeClr val="bg1"/>
                </a:solidFill>
              </a:rPr>
              <a:t>: “</a:t>
            </a:r>
            <a:r>
              <a:rPr lang="en-US" sz="4000" b="1" i="1" dirty="0" smtClean="0">
                <a:solidFill>
                  <a:schemeClr val="bg1"/>
                </a:solidFill>
              </a:rPr>
              <a:t>any </a:t>
            </a:r>
            <a:r>
              <a:rPr lang="en-US" sz="4000" b="1" i="1" dirty="0">
                <a:solidFill>
                  <a:schemeClr val="bg1"/>
                </a:solidFill>
              </a:rPr>
              <a:t>information relating to an identified or identifiable individual</a:t>
            </a:r>
            <a:r>
              <a:rPr lang="en-US" sz="4000" dirty="0">
                <a:solidFill>
                  <a:schemeClr val="bg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711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2038842" y="2074266"/>
            <a:ext cx="7581408" cy="1562274"/>
          </a:xfrm>
        </p:spPr>
        <p:txBody>
          <a:bodyPr/>
          <a:lstStyle/>
          <a:p>
            <a:pPr algn="ctr"/>
            <a:r>
              <a:rPr lang="en-US" b="1" dirty="0" smtClean="0"/>
              <a:t>Right: </a:t>
            </a:r>
          </a:p>
          <a:p>
            <a:pPr algn="ctr"/>
            <a:r>
              <a:rPr lang="en-US" b="1" dirty="0" smtClean="0"/>
              <a:t>Universal Declaration of Human Rights, Article 12: </a:t>
            </a:r>
            <a:r>
              <a:rPr lang="en-US" b="1" i="1" dirty="0" smtClean="0"/>
              <a:t>“</a:t>
            </a:r>
            <a:r>
              <a:rPr lang="en-US" b="1" i="1" dirty="0"/>
              <a:t>No one shall be subjected to arbitrary interference with his privacy, family, home or </a:t>
            </a:r>
            <a:r>
              <a:rPr lang="en-US" b="1" i="1" dirty="0" smtClean="0"/>
              <a:t>correspondence”</a:t>
            </a:r>
            <a:endParaRPr lang="en-US" b="1" i="1" dirty="0"/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1257792" y="1052216"/>
            <a:ext cx="11127883" cy="768224"/>
          </a:xfrm>
        </p:spPr>
        <p:txBody>
          <a:bodyPr/>
          <a:lstStyle/>
          <a:p>
            <a:pPr algn="ctr"/>
            <a:r>
              <a:rPr lang="en-US" dirty="0" smtClean="0"/>
              <a:t>Privacy as </a:t>
            </a:r>
            <a:r>
              <a:rPr lang="en-US" dirty="0"/>
              <a:t>a</a:t>
            </a:r>
            <a:r>
              <a:rPr lang="en-US" dirty="0" smtClean="0"/>
              <a:t> right and a means</a:t>
            </a:r>
            <a:endParaRPr lang="en-US" dirty="0"/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797DCA1E-7B6B-C042-B29C-7C66D2614AAE}" type="slidenum">
              <a:rPr lang="uk-UA" altLang="en-US" smtClean="0">
                <a:solidFill>
                  <a:schemeClr val="bg1"/>
                </a:solidFill>
              </a:rPr>
              <a:pPr/>
              <a:t>3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sp>
        <p:nvSpPr>
          <p:cNvPr id="7" name="Subtitle 7"/>
          <p:cNvSpPr txBox="1">
            <a:spLocks/>
          </p:cNvSpPr>
          <p:nvPr/>
        </p:nvSpPr>
        <p:spPr>
          <a:xfrm>
            <a:off x="2038842" y="3890366"/>
            <a:ext cx="7581408" cy="140294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Arial" charset="0"/>
              <a:defRPr lang="en-GB" sz="2400" kern="1200" spc="20" dirty="0">
                <a:solidFill>
                  <a:srgbClr val="EEF2EC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.AppleSystemUIFont" charset="0"/>
              <a:defRPr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270000" indent="-270000"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ts val="1500"/>
              </a:spcAft>
              <a:buSzPct val="72000"/>
              <a:buFont typeface=".AppleSystemUIFont" charset="0"/>
              <a:buChar char="—"/>
              <a:defRPr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556650" indent="-233925"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SzPct val="90000"/>
              <a:buFont typeface=".AppleSystemUIFont" charset="0"/>
              <a:buChar char="–"/>
              <a:defRPr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772650" indent="-197925"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ts val="1500"/>
              </a:spcAft>
              <a:buSzPct val="75000"/>
              <a:buFont typeface="Arial" charset="0"/>
              <a:buChar char="•"/>
              <a:defRPr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ALSO</a:t>
            </a:r>
          </a:p>
          <a:p>
            <a:pPr algn="ctr"/>
            <a:endParaRPr lang="en-US" sz="1400" b="1" dirty="0"/>
          </a:p>
          <a:p>
            <a:pPr algn="ctr"/>
            <a:r>
              <a:rPr lang="en-US" b="1" dirty="0" smtClean="0"/>
              <a:t>Means: </a:t>
            </a:r>
          </a:p>
          <a:p>
            <a:pPr algn="ctr"/>
            <a:r>
              <a:rPr lang="en-US" b="1" dirty="0" smtClean="0"/>
              <a:t>A core component and enabler of a trusted Internet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730500" y="2717800"/>
            <a:ext cx="4984500" cy="1476883"/>
          </a:xfrm>
        </p:spPr>
        <p:txBody>
          <a:bodyPr/>
          <a:lstStyle/>
          <a:p>
            <a:r>
              <a:rPr lang="en-US" sz="3600" b="1" dirty="0" smtClean="0">
                <a:latin typeface="Hind" charset="0"/>
                <a:ea typeface="Hind" charset="0"/>
                <a:cs typeface="Hind" charset="0"/>
              </a:rPr>
              <a:t>Key Considerations:</a:t>
            </a:r>
            <a:endParaRPr lang="en-US" sz="3600" b="1" dirty="0">
              <a:latin typeface="Hind" charset="0"/>
              <a:ea typeface="Hind" charset="0"/>
              <a:cs typeface="Hind" charset="0"/>
            </a:endParaRP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614D68C9-3EA4-934D-85E3-0F967F4FA698}" type="slidenum">
              <a:rPr lang="uk-UA" altLang="en-US" smtClean="0">
                <a:solidFill>
                  <a:schemeClr val="bg1"/>
                </a:solidFill>
              </a:rPr>
              <a:pPr/>
              <a:t>4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9025" y="363915"/>
            <a:ext cx="485115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Collection limitation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Data quality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Purpose specification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Use limitation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Security safeguards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Openness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Individual participation</a:t>
            </a:r>
            <a:endParaRPr lang="en-US" sz="32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bg1"/>
                </a:solidFill>
              </a:rPr>
              <a:t>Accountability</a:t>
            </a:r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376394" y="2636163"/>
            <a:ext cx="4419351" cy="1476883"/>
          </a:xfrm>
        </p:spPr>
        <p:txBody>
          <a:bodyPr/>
          <a:lstStyle/>
          <a:p>
            <a:r>
              <a:rPr lang="en-US" sz="4000" b="1" smtClean="0">
                <a:latin typeface="Hind" charset="0"/>
                <a:ea typeface="Hind" charset="0"/>
                <a:cs typeface="Hind" charset="0"/>
              </a:rPr>
              <a:t>Key c</a:t>
            </a:r>
            <a:r>
              <a:rPr lang="en-US" sz="4000" b="1" smtClean="0">
                <a:latin typeface="Hind" charset="0"/>
                <a:ea typeface="Hind" charset="0"/>
                <a:cs typeface="Hind" charset="0"/>
              </a:rPr>
              <a:t>hallenges</a:t>
            </a:r>
            <a:r>
              <a:rPr lang="en-US" sz="4000" b="1" dirty="0" smtClean="0">
                <a:latin typeface="Hind" charset="0"/>
                <a:ea typeface="Hind" charset="0"/>
                <a:cs typeface="Hind" charset="0"/>
              </a:rPr>
              <a:t>:</a:t>
            </a:r>
            <a:endParaRPr lang="en-US" sz="4000" b="1" dirty="0">
              <a:latin typeface="Hind" charset="0"/>
              <a:ea typeface="Hind" charset="0"/>
              <a:cs typeface="Hind" charset="0"/>
            </a:endParaRP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614D68C9-3EA4-934D-85E3-0F967F4FA698}" type="slidenum">
              <a:rPr lang="uk-UA" altLang="en-US" smtClean="0">
                <a:solidFill>
                  <a:schemeClr val="bg1"/>
                </a:solidFill>
              </a:rPr>
              <a:pPr/>
              <a:t>5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0636" y="1250945"/>
            <a:ext cx="934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3600" b="1" dirty="0" smtClean="0">
                <a:solidFill>
                  <a:srgbClr val="EEF2EC"/>
                </a:solidFill>
              </a:rPr>
              <a:t>Different </a:t>
            </a:r>
            <a:r>
              <a:rPr lang="en-US" sz="3600" b="1" dirty="0" smtClean="0">
                <a:solidFill>
                  <a:srgbClr val="EEF2EC"/>
                </a:solidFill>
              </a:rPr>
              <a:t>legal </a:t>
            </a:r>
            <a:r>
              <a:rPr lang="en-US" sz="3600" b="1" dirty="0" smtClean="0">
                <a:solidFill>
                  <a:srgbClr val="EEF2EC"/>
                </a:solidFill>
              </a:rPr>
              <a:t>definitions and data </a:t>
            </a:r>
            <a:r>
              <a:rPr lang="en-US" sz="3600" b="1" dirty="0">
                <a:solidFill>
                  <a:srgbClr val="EEF2EC"/>
                </a:solidFill>
              </a:rPr>
              <a:t>protection </a:t>
            </a:r>
            <a:r>
              <a:rPr lang="en-US" sz="3600" b="1" dirty="0" smtClean="0">
                <a:solidFill>
                  <a:srgbClr val="EEF2EC"/>
                </a:solidFill>
              </a:rPr>
              <a:t>requirements</a:t>
            </a:r>
            <a:r>
              <a:rPr lang="en-US" sz="3600" b="1" dirty="0">
                <a:solidFill>
                  <a:srgbClr val="EEF2EC"/>
                </a:solidFill>
              </a:rPr>
              <a:t> </a:t>
            </a:r>
            <a:endParaRPr lang="en-US" sz="3600" dirty="0">
              <a:solidFill>
                <a:srgbClr val="EEF2EC"/>
              </a:solidFill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EEF2EC"/>
                </a:solidFill>
              </a:rPr>
              <a:t>  Cross </a:t>
            </a:r>
            <a:r>
              <a:rPr lang="en-US" sz="3600" b="1" dirty="0" smtClean="0">
                <a:solidFill>
                  <a:srgbClr val="EEF2EC"/>
                </a:solidFill>
              </a:rPr>
              <a:t>border data flows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EEF2EC"/>
                </a:solidFill>
              </a:rPr>
              <a:t>  Consent</a:t>
            </a:r>
            <a:endParaRPr lang="en-US" sz="3600" b="1" dirty="0" smtClean="0">
              <a:solidFill>
                <a:srgbClr val="EEF2EC"/>
              </a:solidFill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EEF2EC"/>
                </a:solidFill>
              </a:rPr>
              <a:t>   </a:t>
            </a:r>
            <a:r>
              <a:rPr lang="en-US" sz="3600" b="1" dirty="0" err="1" smtClean="0">
                <a:solidFill>
                  <a:srgbClr val="EEF2EC"/>
                </a:solidFill>
              </a:rPr>
              <a:t>IoT</a:t>
            </a:r>
            <a:endParaRPr lang="en-US" sz="3600" dirty="0">
              <a:solidFill>
                <a:srgbClr val="EEF2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1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501900" y="3048539"/>
            <a:ext cx="4419351" cy="1476883"/>
          </a:xfrm>
        </p:spPr>
        <p:txBody>
          <a:bodyPr/>
          <a:lstStyle/>
          <a:p>
            <a:r>
              <a:rPr lang="en-US" sz="4000" b="1" dirty="0" smtClean="0">
                <a:latin typeface="Hind" charset="0"/>
                <a:ea typeface="Hind" charset="0"/>
                <a:cs typeface="Hind" charset="0"/>
              </a:rPr>
              <a:t>Guiding Principles:</a:t>
            </a:r>
            <a:endParaRPr lang="en-US" sz="4000" b="1" dirty="0">
              <a:latin typeface="Hind" charset="0"/>
              <a:ea typeface="Hind" charset="0"/>
              <a:cs typeface="Hind" charset="0"/>
            </a:endParaRP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614D68C9-3EA4-934D-85E3-0F967F4FA698}" type="slidenum">
              <a:rPr lang="uk-UA" altLang="en-US" smtClean="0">
                <a:solidFill>
                  <a:schemeClr val="bg1"/>
                </a:solidFill>
              </a:rPr>
              <a:pPr/>
              <a:t>6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80174" y="1100316"/>
            <a:ext cx="93472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Global interoperability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Collaboration</a:t>
            </a:r>
            <a:endParaRPr lang="en-US" sz="2800" dirty="0">
              <a:solidFill>
                <a:srgbClr val="FFFFFF"/>
              </a:solidFill>
              <a:latin typeface="Hind" charset="0"/>
              <a:ea typeface="Hind" charset="0"/>
              <a:cs typeface="Hind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Ethics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Data </a:t>
            </a:r>
            <a:r>
              <a:rPr lang="en-US" sz="2800" dirty="0" smtClean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minimization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Legal/Technical/Business </a:t>
            </a:r>
            <a:r>
              <a:rPr lang="en-US" sz="2800" dirty="0" smtClean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environment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Privacy by design </a:t>
            </a:r>
            <a:endParaRPr lang="en-US" sz="2800" dirty="0" smtClean="0">
              <a:solidFill>
                <a:srgbClr val="FFFFFF"/>
              </a:solidFill>
              <a:latin typeface="Hind" charset="0"/>
              <a:ea typeface="Hind" charset="0"/>
              <a:cs typeface="Hind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Tools </a:t>
            </a:r>
            <a:r>
              <a:rPr lang="en-US" sz="2800" dirty="0" smtClean="0">
                <a:solidFill>
                  <a:srgbClr val="FFFFFF"/>
                </a:solidFill>
                <a:latin typeface="Hind" charset="0"/>
                <a:ea typeface="Hind" charset="0"/>
                <a:cs typeface="Hind" charset="0"/>
              </a:rPr>
              <a:t>for empowering the user</a:t>
            </a:r>
            <a:endParaRPr lang="en-US" sz="2800" dirty="0">
              <a:solidFill>
                <a:srgbClr val="FFFFFF"/>
              </a:solidFill>
              <a:latin typeface="Hind" charset="0"/>
              <a:ea typeface="Hind" charset="0"/>
              <a:cs typeface="Hind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Hind" charset="0"/>
              <a:ea typeface="Hind" charset="0"/>
              <a:cs typeface="Hind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Hind" charset="0"/>
              <a:ea typeface="Hind" charset="0"/>
              <a:cs typeface="Hind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Hind" charset="0"/>
              <a:ea typeface="Hind" charset="0"/>
              <a:cs typeface="Hi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7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520950" y="848658"/>
            <a:ext cx="10813800" cy="92987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Internet of opportunity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v Internet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of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threat? </a:t>
            </a:r>
          </a:p>
          <a:p>
            <a:pPr algn="ctr"/>
            <a:endParaRPr lang="en-US" sz="800" b="1" dirty="0" smtClean="0">
              <a:solidFill>
                <a:schemeClr val="tx2">
                  <a:lumMod val="40000"/>
                  <a:lumOff val="60000"/>
                </a:schemeClr>
              </a:solidFill>
              <a:latin typeface="Hind SemiBold" charset="0"/>
              <a:ea typeface="Hind SemiBold" charset="0"/>
              <a:cs typeface="Hind SemiBold" charset="0"/>
            </a:endParaRPr>
          </a:p>
          <a:p>
            <a:r>
              <a:rPr lang="en-GB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        Collaborative Security: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An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approach to tackling Internet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security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latin typeface="Hind SemiBold" charset="0"/>
                <a:ea typeface="Hind SemiBold" charset="0"/>
                <a:cs typeface="Hind SemiBold" charset="0"/>
              </a:rPr>
              <a:t>issues</a:t>
            </a:r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1361828" y="80434"/>
            <a:ext cx="11127883" cy="768224"/>
          </a:xfrm>
        </p:spPr>
        <p:txBody>
          <a:bodyPr/>
          <a:lstStyle/>
          <a:p>
            <a:pPr algn="ctr"/>
            <a:r>
              <a:rPr lang="en-GB" sz="4400" b="1" dirty="0" smtClean="0">
                <a:latin typeface="Hind SemiBold" charset="0"/>
                <a:ea typeface="Hind SemiBold" charset="0"/>
                <a:cs typeface="Hind SemiBold" charset="0"/>
              </a:rPr>
              <a:t>Privacy/Security</a:t>
            </a:r>
            <a:r>
              <a:rPr lang="en-US" sz="4400" b="1" dirty="0" smtClean="0">
                <a:latin typeface="Hind SemiBold" charset="0"/>
                <a:ea typeface="Hind SemiBold" charset="0"/>
                <a:cs typeface="Hind SemiBold" charset="0"/>
              </a:rPr>
              <a:t> </a:t>
            </a:r>
            <a:r>
              <a:rPr lang="en-GB" sz="4400" b="1" dirty="0">
                <a:latin typeface="Hind SemiBold" charset="0"/>
                <a:ea typeface="Hind SemiBold" charset="0"/>
                <a:cs typeface="Hind SemiBold" charset="0"/>
              </a:rPr>
              <a:t/>
            </a:r>
            <a:br>
              <a:rPr lang="en-GB" sz="4400" b="1" dirty="0">
                <a:latin typeface="Hind SemiBold" charset="0"/>
                <a:ea typeface="Hind SemiBold" charset="0"/>
                <a:cs typeface="Hind SemiBold" charset="0"/>
              </a:rPr>
            </a:br>
            <a:endParaRPr lang="en-US" sz="4400" b="1" dirty="0">
              <a:latin typeface="Hind SemiBold" charset="0"/>
              <a:ea typeface="Hind SemiBold" charset="0"/>
              <a:cs typeface="Hind SemiBold" charset="0"/>
            </a:endParaRP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557213" indent="-214313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857250" indent="-1714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200150" indent="-1714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1543050" indent="-1714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1885950" indent="-1714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228850" indent="-1714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2571750" indent="-1714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2914650" indent="-1714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614D68C9-3EA4-934D-85E3-0F967F4FA698}" type="slidenum">
              <a:rPr lang="uk-UA" altLang="en-US" smtClean="0">
                <a:solidFill>
                  <a:schemeClr val="bg1"/>
                </a:solidFill>
              </a:rPr>
              <a:pPr/>
              <a:t>7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1821281"/>
            <a:ext cx="8591550" cy="5200650"/>
            <a:chOff x="230186" y="1135484"/>
            <a:chExt cx="8829675" cy="5212556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632677424"/>
                </p:ext>
              </p:extLst>
            </p:nvPr>
          </p:nvGraphicFramePr>
          <p:xfrm>
            <a:off x="230186" y="1135484"/>
            <a:ext cx="8829675" cy="52125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30186" y="3160774"/>
              <a:ext cx="4070351" cy="15501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4289" tIns="34289" rIns="34289" bIns="34289" numCol="1" spcCol="38100" rtlCol="0" anchor="ctr">
              <a:spAutoFit/>
            </a:bodyPr>
            <a:lstStyle/>
            <a:p>
              <a:pPr algn="ctr" defTabSz="685800" fontAlgn="auto" latinLnBrk="1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>
                  <a:solidFill>
                    <a:srgbClr val="FFFFFF"/>
                  </a:solidFill>
                  <a:latin typeface="+mj-lt"/>
                  <a:ea typeface="Arial"/>
                  <a:cs typeface="Arial"/>
                  <a:sym typeface="Arial"/>
                </a:rPr>
                <a:t>Elements of the </a:t>
              </a:r>
              <a:br>
                <a:rPr lang="en-US" sz="3200" b="1" dirty="0">
                  <a:solidFill>
                    <a:srgbClr val="FFFFFF"/>
                  </a:solidFill>
                  <a:latin typeface="+mj-lt"/>
                  <a:ea typeface="Arial"/>
                  <a:cs typeface="Arial"/>
                  <a:sym typeface="Arial"/>
                </a:rPr>
              </a:br>
              <a:r>
                <a:rPr lang="en-US" sz="3200" b="1" dirty="0">
                  <a:solidFill>
                    <a:srgbClr val="FFFFFF"/>
                  </a:solidFill>
                  <a:latin typeface="+mj-lt"/>
                  <a:ea typeface="Arial"/>
                  <a:cs typeface="Arial"/>
                  <a:sym typeface="Arial"/>
                </a:rPr>
                <a:t>Collaborative</a:t>
              </a:r>
              <a:br>
                <a:rPr lang="en-US" sz="3200" b="1" dirty="0">
                  <a:solidFill>
                    <a:srgbClr val="FFFFFF"/>
                  </a:solidFill>
                  <a:latin typeface="+mj-lt"/>
                  <a:ea typeface="Arial"/>
                  <a:cs typeface="Arial"/>
                  <a:sym typeface="Arial"/>
                </a:rPr>
              </a:br>
              <a:r>
                <a:rPr lang="en-US" sz="3200" b="1" dirty="0">
                  <a:solidFill>
                    <a:srgbClr val="FFFFFF"/>
                  </a:solidFill>
                  <a:latin typeface="+mj-lt"/>
                  <a:ea typeface="Arial"/>
                  <a:cs typeface="Arial"/>
                  <a:sym typeface="Arial"/>
                </a:rPr>
                <a:t>Security Approach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573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 smtClean="0">
                <a:latin typeface="Hind Medium" charset="0"/>
                <a:ea typeface="Hind Medium" charset="0"/>
                <a:cs typeface="Hind Medium" charset="0"/>
              </a:rPr>
              <a:t>Ceren</a:t>
            </a:r>
            <a:r>
              <a:rPr lang="en-GB" dirty="0" smtClean="0">
                <a:latin typeface="Hind Medium" charset="0"/>
                <a:ea typeface="Hind Medium" charset="0"/>
                <a:cs typeface="Hind Medium" charset="0"/>
              </a:rPr>
              <a:t> </a:t>
            </a:r>
            <a:r>
              <a:rPr lang="en-GB" dirty="0" err="1" smtClean="0">
                <a:latin typeface="Hind Medium" charset="0"/>
                <a:ea typeface="Hind Medium" charset="0"/>
                <a:cs typeface="Hind Medium" charset="0"/>
              </a:rPr>
              <a:t>Unal</a:t>
            </a:r>
            <a:endParaRPr lang="en-GB" dirty="0" smtClean="0">
              <a:latin typeface="Hind Medium" charset="0"/>
              <a:ea typeface="Hind Medium" charset="0"/>
              <a:cs typeface="Hind Medium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2"/>
                </a:solidFill>
              </a:rPr>
              <a:t>unal@isoc.org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17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ind Light" charset="0"/>
                <a:ea typeface="ＭＳ Ｐゴシック" charset="-128"/>
              </a:defRPr>
            </a:lvl9pPr>
          </a:lstStyle>
          <a:p>
            <a:fld id="{7718B79B-D52B-B04D-8BF7-74B9E1479B19}" type="slidenum">
              <a:rPr lang="uk-UA" altLang="en-US"/>
              <a:pPr/>
              <a:t>8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63301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_Template_2016-08-01_EN_FINAL_v01">
  <a:themeElements>
    <a:clrScheme name="01-ISOC-Blue">
      <a:dk1>
        <a:srgbClr val="0C1C2C"/>
      </a:dk1>
      <a:lt1>
        <a:srgbClr val="EEF2EC"/>
      </a:lt1>
      <a:dk2>
        <a:srgbClr val="3A82E4"/>
      </a:dk2>
      <a:lt2>
        <a:srgbClr val="DEDAD0"/>
      </a:lt2>
      <a:accent1>
        <a:srgbClr val="24366E"/>
      </a:accent1>
      <a:accent2>
        <a:srgbClr val="3A82E4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SOC-Presentation-template-v1" id="{16C101B0-B244-734B-96B1-B37EFDA25A26}" vid="{2AC1D73B-06B4-D54D-82A0-2DC9DF06A2A2}"/>
    </a:ext>
  </a:extLst>
</a:theme>
</file>

<file path=ppt/theme/theme2.xml><?xml version="1.0" encoding="utf-8"?>
<a:theme xmlns:a="http://schemas.openxmlformats.org/drawingml/2006/main" name="ISOC - Green template">
  <a:themeElements>
    <a:clrScheme name="01-ISOC-Green">
      <a:dk1>
        <a:srgbClr val="0C1C2C"/>
      </a:dk1>
      <a:lt1>
        <a:srgbClr val="EEF2EC"/>
      </a:lt1>
      <a:dk2>
        <a:srgbClr val="40B2A4"/>
      </a:dk2>
      <a:lt2>
        <a:srgbClr val="DEDAD0"/>
      </a:lt2>
      <a:accent1>
        <a:srgbClr val="24366E"/>
      </a:accent1>
      <a:accent2>
        <a:srgbClr val="3A82E4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OC-Presentation-template-v1" id="{16C101B0-B244-734B-96B1-B37EFDA25A26}" vid="{D27D1CC8-A87E-C940-B785-1C41C464E12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Presentation_Template_2016-08-01_EN_FINAL_v01.potx</Template>
  <TotalTime>380613</TotalTime>
  <Words>225</Words>
  <Application>Microsoft Macintosh PowerPoint</Application>
  <PresentationFormat>Widescreen</PresentationFormat>
  <Paragraphs>69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.AppleSystemUIFont</vt:lpstr>
      <vt:lpstr>Calibri</vt:lpstr>
      <vt:lpstr>Hind</vt:lpstr>
      <vt:lpstr>Hind Light</vt:lpstr>
      <vt:lpstr>Hind Medium</vt:lpstr>
      <vt:lpstr>Hind SemiBold</vt:lpstr>
      <vt:lpstr>ＭＳ Ｐゴシック</vt:lpstr>
      <vt:lpstr>Arial</vt:lpstr>
      <vt:lpstr>Presentation_Template_2016-08-01_EN_FINAL_v01</vt:lpstr>
      <vt:lpstr>ISOC - Green template</vt:lpstr>
      <vt:lpstr>Protection of Privacy Online CAIGF2017-Dushanbe, Tajikistan</vt:lpstr>
      <vt:lpstr>Definitions</vt:lpstr>
      <vt:lpstr>Privacy as a right and a means</vt:lpstr>
      <vt:lpstr>Key Considerations:</vt:lpstr>
      <vt:lpstr>Key challenges:</vt:lpstr>
      <vt:lpstr>Guiding Principles:</vt:lpstr>
      <vt:lpstr>Privacy/Security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Callum York</dc:creator>
  <cp:lastModifiedBy>Microsoft Office User</cp:lastModifiedBy>
  <cp:revision>61</cp:revision>
  <cp:lastPrinted>2016-06-14T17:50:38Z</cp:lastPrinted>
  <dcterms:created xsi:type="dcterms:W3CDTF">2016-07-15T08:28:25Z</dcterms:created>
  <dcterms:modified xsi:type="dcterms:W3CDTF">2017-06-22T21:56:24Z</dcterms:modified>
</cp:coreProperties>
</file>